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comments/comment1.xml" ContentType="application/vnd.openxmlformats-officedocument.presentationml.comment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0" r:id="rId1"/>
    <p:sldMasterId id="2147483742" r:id="rId2"/>
    <p:sldMasterId id="2147483753" r:id="rId3"/>
    <p:sldMasterId id="2147483780" r:id="rId4"/>
    <p:sldMasterId id="2147483792" r:id="rId5"/>
  </p:sldMasterIdLst>
  <p:notesMasterIdLst>
    <p:notesMasterId r:id="rId20"/>
  </p:notesMasterIdLst>
  <p:handoutMasterIdLst>
    <p:handoutMasterId r:id="rId21"/>
  </p:handoutMasterIdLst>
  <p:sldIdLst>
    <p:sldId id="335" r:id="rId6"/>
    <p:sldId id="345" r:id="rId7"/>
    <p:sldId id="336" r:id="rId8"/>
    <p:sldId id="337" r:id="rId9"/>
    <p:sldId id="340" r:id="rId10"/>
    <p:sldId id="338" r:id="rId11"/>
    <p:sldId id="350" r:id="rId12"/>
    <p:sldId id="339" r:id="rId13"/>
    <p:sldId id="344" r:id="rId14"/>
    <p:sldId id="264" r:id="rId15"/>
    <p:sldId id="351" r:id="rId16"/>
    <p:sldId id="347" r:id="rId17"/>
    <p:sldId id="257" r:id="rId18"/>
    <p:sldId id="349" r:id="rId19"/>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77CAE762-CB87-2747-8A08-18F5BF2F05C5}">
          <p14:sldIdLst>
            <p14:sldId id="335"/>
            <p14:sldId id="345"/>
            <p14:sldId id="336"/>
            <p14:sldId id="337"/>
            <p14:sldId id="340"/>
            <p14:sldId id="338"/>
            <p14:sldId id="350"/>
            <p14:sldId id="339"/>
            <p14:sldId id="344"/>
            <p14:sldId id="264"/>
            <p14:sldId id="351"/>
            <p14:sldId id="347"/>
            <p14:sldId id="257"/>
            <p14:sldId id="34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garry" initials="ag" lastIdx="2" clrIdx="0"/>
  <p:cmAuthor id="2" name="Martin Robinson" initials="MR" lastIdx="3" clrIdx="1">
    <p:extLst>
      <p:ext uri="{19B8F6BF-5375-455C-9EA6-DF929625EA0E}">
        <p15:presenceInfo xmlns:p15="http://schemas.microsoft.com/office/powerpoint/2012/main" userId="S::3054785@ads.qub.ac.uk::4ad2e188-b40c-4d35-9551-b16e5cca30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B402C"/>
    <a:srgbClr val="D6000D"/>
    <a:srgbClr val="FFCC00"/>
    <a:srgbClr val="00AFAB"/>
    <a:srgbClr val="004D7E"/>
    <a:srgbClr val="2F2F2F"/>
    <a:srgbClr val="F2F2F2"/>
    <a:srgbClr val="404040"/>
    <a:srgbClr val="669933"/>
    <a:srgbClr val="007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7" autoAdjust="0"/>
    <p:restoredTop sz="80645" autoAdjust="0"/>
  </p:normalViewPr>
  <p:slideViewPr>
    <p:cSldViewPr snapToGrid="0" snapToObjects="1">
      <p:cViewPr varScale="1">
        <p:scale>
          <a:sx n="51" d="100"/>
          <a:sy n="51" d="100"/>
        </p:scale>
        <p:origin x="98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17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7T09:11:57.757" idx="1">
    <p:pos x="6829" y="3984"/>
    <p:text>Please make link to article live</p:text>
    <p:extLst>
      <p:ext uri="{C676402C-5697-4E1C-873F-D02D1690AC5C}">
        <p15:threadingInfo xmlns:p15="http://schemas.microsoft.com/office/powerpoint/2012/main" timeZoneBias="420"/>
      </p:ext>
    </p:extLst>
  </p:cm>
  <p:cm authorId="2" dt="2019-09-30T13:33:06.296" idx="1">
    <p:pos x="6829" y="4120"/>
    <p:text>I have included live links to both the article online and the full text PDF.</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30T13:39:08.324" idx="3">
    <p:pos x="4131" y="2369"/>
    <p:text>I have updated the link you had here to the article once again. Unsure if this is what you want, let me know.</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10/1/2019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569472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extLst>
      <p:ext uri="{BB962C8B-B14F-4D97-AF65-F5344CB8AC3E}">
        <p14:creationId xmlns:p14="http://schemas.microsoft.com/office/powerpoint/2010/main" val="25062152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DE3D785-C6DD-2548-8DEA-9BB48BF05F84}" type="slidenum">
              <a:rPr lang="en-US" smtClean="0"/>
              <a:pPr>
                <a:defRPr/>
              </a:pPr>
              <a:t>1</a:t>
            </a:fld>
            <a:endParaRPr lang="en-US"/>
          </a:p>
        </p:txBody>
      </p:sp>
    </p:spTree>
    <p:extLst>
      <p:ext uri="{BB962C8B-B14F-4D97-AF65-F5344CB8AC3E}">
        <p14:creationId xmlns:p14="http://schemas.microsoft.com/office/powerpoint/2010/main" val="214517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84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15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Original films 2010</a:t>
            </a:r>
          </a:p>
          <a:p>
            <a:pPr marL="342900" indent="-342900">
              <a:buFont typeface="Arial" panose="020B0604020202020204" pitchFamily="34" charset="0"/>
              <a:buChar char="•"/>
            </a:pPr>
            <a:r>
              <a:rPr lang="en-US" sz="1200" dirty="0"/>
              <a:t>Resource materials 2012</a:t>
            </a:r>
          </a:p>
          <a:p>
            <a:pPr marL="342900" indent="-342900">
              <a:buFont typeface="Arial" panose="020B0604020202020204" pitchFamily="34" charset="0"/>
              <a:buChar char="•"/>
            </a:pPr>
            <a:r>
              <a:rPr lang="en-US" sz="1200" dirty="0"/>
              <a:t>Responding to changing RSE environment (sexual</a:t>
            </a:r>
            <a:r>
              <a:rPr lang="en-US" sz="1200" baseline="0" dirty="0"/>
              <a:t> consent, sex-positive language)</a:t>
            </a:r>
            <a:endParaRPr lang="en-US" sz="1200" dirty="0"/>
          </a:p>
          <a:p>
            <a:pPr marL="342900" indent="-342900">
              <a:buFont typeface="Arial" panose="020B0604020202020204" pitchFamily="34" charset="0"/>
              <a:buChar char="•"/>
            </a:pPr>
            <a:r>
              <a:rPr lang="en-US" sz="1200" dirty="0"/>
              <a:t>Cultural and contextual adaptation (more multicultural</a:t>
            </a:r>
            <a:r>
              <a:rPr lang="en-US" sz="1200" baseline="0" dirty="0"/>
              <a:t> classrooms)</a:t>
            </a:r>
            <a:endParaRPr lang="en-US" sz="1200" dirty="0"/>
          </a:p>
          <a:p>
            <a:pPr marL="342900" indent="-342900">
              <a:buFont typeface="Arial" panose="020B0604020202020204" pitchFamily="34" charset="0"/>
              <a:buChar char="•"/>
            </a:pPr>
            <a:r>
              <a:rPr lang="en-US" sz="1200" dirty="0"/>
              <a:t>Identification and engagement</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37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E927C0-2FE5-4625-A8D7-EE44F7829B13}"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316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overall programme reflects a comprehensive positive approach to sexual health and well-being but designed to be flexible enough to encompass faith based messages s part of the overall information. Designed to be delivered over 4 weeks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86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Our three big messages are the importance of 1, 2, 3</a:t>
            </a:r>
          </a:p>
          <a:p>
            <a:endParaRPr lang="en-GB" dirty="0"/>
          </a:p>
          <a:p>
            <a:r>
              <a:rPr lang="en-GB" dirty="0"/>
              <a:t>But</a:t>
            </a:r>
            <a:r>
              <a:rPr lang="en-GB" baseline="0" dirty="0"/>
              <a:t> I’m sure you are already familiar with the concepts, I guess I want to show you how we think they can applied in working with adolescents for RSE</a:t>
            </a:r>
            <a:endParaRPr lang="en-GB" dirty="0"/>
          </a:p>
          <a:p>
            <a:endParaRPr lang="en-GB" dirty="0"/>
          </a:p>
          <a:p>
            <a:r>
              <a:rPr lang="en-GB" dirty="0"/>
              <a:t>What is evidence based practice – what are the key lessons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94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demonstrated that the intervention was acceptable to schools, pupils and teachers, and could be feasibly implemented, cost-effectively, with minor enhancements. The between-group difference in incidence of unprotected sex (primary outcome at pupil level) of 1.3% (95% CI 0.5-2.2) by nine months demonstrated a potential effect size consistent with those reported to have had meaningful impact on teenage pregnancy. </a:t>
            </a:r>
          </a:p>
          <a:p>
            <a:endParaRPr lang="en-US" dirty="0"/>
          </a:p>
          <a:p>
            <a:r>
              <a:rPr lang="en-US" dirty="0"/>
              <a:t>The study responds to global health policy for a paradigm shift towards inclusion of men in the achievement of sexual and reproductive health goals in a practical way by demonstrating that a gender-sensitive as well as a gender transformative intervention targeting males to prevent teenage pregnancy is acceptable to adolescent men and women and implementable in formal education structures. If I Were Jack now merits further effectiveness testing.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E927C0-2FE5-4625-A8D7-EE44F7829B13}"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3724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sz="1200" dirty="0"/>
              <a:t>In order to evaluate the effectiveness of the </a:t>
            </a:r>
            <a:r>
              <a:rPr lang="en-GB" altLang="en-US" sz="1200" i="1" dirty="0"/>
              <a:t>If I were Jack</a:t>
            </a:r>
            <a:r>
              <a:rPr lang="en-GB" altLang="en-US" sz="1200" dirty="0"/>
              <a:t> resource, we recruited </a:t>
            </a:r>
            <a:r>
              <a:rPr lang="en-GB" altLang="en-US" sz="1200" b="1" dirty="0"/>
              <a:t>66 schools across the UK</a:t>
            </a:r>
            <a:r>
              <a:rPr lang="en-GB" altLang="en-US" sz="1200" dirty="0"/>
              <a:t> to join The JACK Trial </a:t>
            </a:r>
            <a:r>
              <a:rPr lang="en-GB" altLang="en-US" sz="1100" dirty="0"/>
              <a:t>(completion date, Dec 2020)</a:t>
            </a:r>
          </a:p>
          <a:p>
            <a:pPr>
              <a:defRPr/>
            </a:pPr>
            <a:endParaRPr lang="en-GB" altLang="en-US" sz="1100" dirty="0"/>
          </a:p>
          <a:p>
            <a:pPr lvl="1">
              <a:defRPr/>
            </a:pPr>
            <a:r>
              <a:rPr lang="en-GB" altLang="en-US" sz="2900" b="1" dirty="0"/>
              <a:t>33 schools </a:t>
            </a:r>
            <a:r>
              <a:rPr lang="en-GB" altLang="en-US" sz="2900" dirty="0"/>
              <a:t>were </a:t>
            </a:r>
            <a:r>
              <a:rPr lang="en-GB" altLang="en-US" sz="2900" b="1" u="sng" dirty="0"/>
              <a:t>randomly</a:t>
            </a:r>
            <a:r>
              <a:rPr lang="en-GB" altLang="en-US" sz="2900" dirty="0"/>
              <a:t> </a:t>
            </a:r>
            <a:r>
              <a:rPr lang="en-GB" altLang="en-US" sz="2900" b="1" dirty="0"/>
              <a:t>allocated to the intervention group </a:t>
            </a:r>
            <a:r>
              <a:rPr lang="en-GB" altLang="en-US" sz="2900" dirty="0"/>
              <a:t>(receive the </a:t>
            </a:r>
            <a:r>
              <a:rPr lang="en-GB" altLang="en-US" sz="2900" i="1" dirty="0"/>
              <a:t>If I were Jack </a:t>
            </a:r>
            <a:r>
              <a:rPr lang="en-GB" altLang="en-US" sz="2900" dirty="0"/>
              <a:t>resource) </a:t>
            </a:r>
          </a:p>
          <a:p>
            <a:pPr lvl="1">
              <a:defRPr/>
            </a:pPr>
            <a:r>
              <a:rPr lang="en-GB" altLang="en-US" sz="2900" b="1" dirty="0"/>
              <a:t>33 schools </a:t>
            </a:r>
            <a:r>
              <a:rPr lang="en-GB" altLang="en-US" sz="2900" dirty="0"/>
              <a:t>were </a:t>
            </a:r>
            <a:r>
              <a:rPr lang="en-GB" altLang="en-US" sz="2900" b="1" u="sng" dirty="0"/>
              <a:t>randomly</a:t>
            </a:r>
            <a:r>
              <a:rPr lang="en-GB" altLang="en-US" sz="2900" b="1" dirty="0"/>
              <a:t> allocated to the control group </a:t>
            </a:r>
            <a:r>
              <a:rPr lang="en-GB" altLang="en-US" sz="2900" dirty="0"/>
              <a:t>(continue usual practice)</a:t>
            </a:r>
          </a:p>
          <a:p>
            <a:pPr lvl="1">
              <a:defRPr/>
            </a:pPr>
            <a:endParaRPr lang="en-GB" altLang="en-US" sz="290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GB" altLang="en-US" sz="2900" dirty="0"/>
              <a:t>Data collected from Year 11 pupils in all schools via a questionnaire, administered twice – once at baseline (Sept-Oct 2018) and again at follow-up (Jan-March 2020).</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2900" dirty="0"/>
          </a:p>
          <a:p>
            <a:pPr>
              <a:defRPr/>
            </a:pPr>
            <a:r>
              <a:rPr lang="en-GB" altLang="en-US" sz="2900" b="1" dirty="0"/>
              <a:t>Process Evaluation </a:t>
            </a:r>
            <a:r>
              <a:rPr lang="en-GB" altLang="en-US" sz="2900" dirty="0"/>
              <a:t>(via a range of methods </a:t>
            </a:r>
            <a:r>
              <a:rPr lang="en-GB" altLang="en-US" sz="2900" dirty="0" err="1"/>
              <a:t>inc</a:t>
            </a:r>
            <a:r>
              <a:rPr lang="en-GB" altLang="en-US" sz="2900" dirty="0"/>
              <a:t> semi-structured interviews/focus groups with pupils, teachers, parents and policy specialists) to examine: </a:t>
            </a:r>
          </a:p>
          <a:p>
            <a:pPr marL="0" indent="0">
              <a:buNone/>
              <a:defRPr/>
            </a:pPr>
            <a:endParaRPr lang="en-GB" altLang="en-US" sz="2900" dirty="0"/>
          </a:p>
          <a:p>
            <a:pPr lvl="1">
              <a:defRPr/>
            </a:pPr>
            <a:r>
              <a:rPr lang="en-GB" altLang="en-US" sz="2900" dirty="0"/>
              <a:t>Context of Participating Schools</a:t>
            </a:r>
          </a:p>
          <a:p>
            <a:pPr lvl="1">
              <a:defRPr/>
            </a:pPr>
            <a:r>
              <a:rPr lang="en-GB" altLang="en-US" sz="2900" dirty="0"/>
              <a:t>Extant Relationship and Sexuality Education (RSE)</a:t>
            </a:r>
          </a:p>
          <a:p>
            <a:pPr lvl="1">
              <a:defRPr/>
            </a:pPr>
            <a:r>
              <a:rPr lang="en-GB" altLang="en-US" sz="2900" dirty="0"/>
              <a:t>Fidelity to Implementation</a:t>
            </a:r>
          </a:p>
          <a:p>
            <a:pPr lvl="1">
              <a:defRPr/>
            </a:pPr>
            <a:r>
              <a:rPr lang="en-GB" altLang="en-US" sz="2900" dirty="0"/>
              <a:t>Engagement with the Intervention</a:t>
            </a:r>
          </a:p>
          <a:p>
            <a:pPr lvl="1">
              <a:defRPr/>
            </a:pPr>
            <a:r>
              <a:rPr lang="en-GB" altLang="en-US" sz="2900" dirty="0"/>
              <a:t>Intervention Acceptability</a:t>
            </a:r>
          </a:p>
          <a:p>
            <a:pPr lvl="1">
              <a:defRPr/>
            </a:pPr>
            <a:r>
              <a:rPr lang="en-GB" altLang="en-US" sz="2900" dirty="0"/>
              <a:t>Future Implementation Potential</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2900" dirty="0"/>
          </a:p>
          <a:p>
            <a:pPr lvl="1">
              <a:defRPr/>
            </a:pPr>
            <a:endParaRPr lang="en-GB" altLang="en-US" sz="2900" dirty="0"/>
          </a:p>
          <a:p>
            <a:pPr>
              <a:defRPr/>
            </a:pPr>
            <a:endParaRPr lang="en-GB" altLang="en-US" sz="1100" dirty="0"/>
          </a:p>
          <a:p>
            <a:pPr>
              <a:defRPr/>
            </a:pPr>
            <a:endParaRPr lang="en-GB" altLang="en-US" sz="1200" dirty="0"/>
          </a:p>
          <a:p>
            <a:endParaRPr lang="en-GB" dirty="0"/>
          </a:p>
        </p:txBody>
      </p:sp>
      <p:sp>
        <p:nvSpPr>
          <p:cNvPr id="4" name="Slide Number Placeholder 3"/>
          <p:cNvSpPr>
            <a:spLocks noGrp="1"/>
          </p:cNvSpPr>
          <p:nvPr>
            <p:ph type="sldNum" sz="quarter" idx="5"/>
          </p:nvPr>
        </p:nvSpPr>
        <p:spPr/>
        <p:txBody>
          <a:bodyPr/>
          <a:lstStyle/>
          <a:p>
            <a:pPr>
              <a:defRPr/>
            </a:pPr>
            <a:fld id="{9DE3D785-C6DD-2548-8DEA-9BB48BF05F84}" type="slidenum">
              <a:rPr lang="en-US" smtClean="0"/>
              <a:pPr>
                <a:defRPr/>
              </a:pPr>
              <a:t>7</a:t>
            </a:fld>
            <a:endParaRPr lang="en-US"/>
          </a:p>
        </p:txBody>
      </p:sp>
    </p:spTree>
    <p:extLst>
      <p:ext uri="{BB962C8B-B14F-4D97-AF65-F5344CB8AC3E}">
        <p14:creationId xmlns:p14="http://schemas.microsoft.com/office/powerpoint/2010/main" val="371850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IVD positively received by teachers and pupils. Pupils</a:t>
            </a:r>
            <a:r>
              <a:rPr lang="en-GB" baseline="0" dirty="0"/>
              <a:t> generally found the actors relatable and thought Jack and Emma’s story was believable (some evidence also contrary to this but in the main it was positive). In particular, boys enjoyed the fact that it was about them. Some girls in focus groups however thought it was too one-sided (I.e., focusing on boys too much so not all that relevant to them)</a:t>
            </a:r>
          </a:p>
          <a:p>
            <a:endParaRPr lang="en-GB" baseline="0" dirty="0"/>
          </a:p>
          <a:p>
            <a:r>
              <a:rPr lang="en-GB" baseline="0" dirty="0"/>
              <a:t>Teachers overwhelmingly positive about this ‘off the shelf resource’ complete with classroom activities, evidence based factual information and quality teacher training and support.</a:t>
            </a:r>
          </a:p>
          <a:p>
            <a:endParaRPr lang="en-GB" baseline="0" dirty="0"/>
          </a:p>
          <a:p>
            <a:r>
              <a:rPr lang="en-GB" u="sng" baseline="0" dirty="0">
                <a:solidFill>
                  <a:srgbClr val="FF0000"/>
                </a:solidFill>
              </a:rPr>
              <a:t>Student Engagement Qs not yet analysed Maria, but these are the initial themes from pupil focus groups, observations and teacher interviews.</a:t>
            </a:r>
          </a:p>
          <a:p>
            <a:endParaRPr lang="en-GB" baseline="0" dirty="0">
              <a:solidFill>
                <a:srgbClr val="FF0000"/>
              </a:solidFill>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8990B-6A79-4A32-9BE8-179CC9A64D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33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b="1" dirty="0"/>
          </a:p>
          <a:p>
            <a:r>
              <a:rPr lang="en-GB" sz="1200" b="1" dirty="0" err="1"/>
              <a:t>i</a:t>
            </a:r>
            <a:r>
              <a:rPr lang="en-GB" sz="1200" b="1" dirty="0"/>
              <a:t>) Understanding gender, sex &amp; relationships</a:t>
            </a:r>
          </a:p>
          <a:p>
            <a:r>
              <a:rPr lang="en-GB" sz="1200" b="1" dirty="0"/>
              <a:t>ii) Sexual health knowledge</a:t>
            </a:r>
          </a:p>
          <a:p>
            <a:r>
              <a:rPr lang="en-GB" sz="1200" b="1" dirty="0"/>
              <a:t>iii) Communication &amp; relationship skills - negotiating                      </a:t>
            </a:r>
          </a:p>
          <a:p>
            <a:r>
              <a:rPr lang="en-GB" sz="1200" b="1" dirty="0"/>
              <a:t>     consensual sex</a:t>
            </a:r>
          </a:p>
          <a:p>
            <a:r>
              <a:rPr lang="en-GB" sz="1200" b="1" dirty="0"/>
              <a:t>iv) Impact of extended family structures &amp; social services </a:t>
            </a:r>
          </a:p>
          <a:p>
            <a:r>
              <a:rPr lang="en-GB" sz="1200" b="1" dirty="0"/>
              <a:t>     involvement</a:t>
            </a:r>
          </a:p>
          <a:p>
            <a:r>
              <a:rPr lang="en-GB" sz="1200" b="1" dirty="0"/>
              <a:t>v) Mental health, alcohol and drugs awareness</a:t>
            </a:r>
          </a:p>
          <a:p>
            <a:r>
              <a:rPr lang="en-GB" sz="1200" b="1" dirty="0"/>
              <a:t>vi) Positive male role models &amp; responsibility</a:t>
            </a:r>
          </a:p>
          <a:p>
            <a:r>
              <a:rPr lang="en-GB" sz="1200" b="1" dirty="0"/>
              <a:t>vi) Shared/ co-parenting</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612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32" eaLnBrk="1" hangingPunct="1"/>
            <a:fld id="{737664EB-0E4F-4DAC-B65B-0DCC70D81371}" type="datetimeFigureOut">
              <a:rPr lang="en-GB" smtClean="0">
                <a:solidFill>
                  <a:prstClr val="black">
                    <a:tint val="75000"/>
                  </a:prstClr>
                </a:solidFill>
                <a:latin typeface="Times" pitchFamily="8" charset="0"/>
                <a:ea typeface="ＭＳ Ｐゴシック" pitchFamily="8" charset="-128"/>
              </a:rPr>
              <a:pPr defTabSz="914332" eaLnBrk="1" hangingPunct="1"/>
              <a:t>01/10/2019</a:t>
            </a:fld>
            <a:endParaRPr lang="en-GB" dirty="0">
              <a:solidFill>
                <a:prstClr val="black">
                  <a:tint val="75000"/>
                </a:prstClr>
              </a:solidFill>
              <a:latin typeface="Times" pitchFamily="8" charset="0"/>
              <a:ea typeface="ＭＳ Ｐゴシック" pitchFamily="8" charset="-128"/>
            </a:endParaRPr>
          </a:p>
        </p:txBody>
      </p:sp>
      <p:sp>
        <p:nvSpPr>
          <p:cNvPr id="5" name="Footer Placeholder 4"/>
          <p:cNvSpPr>
            <a:spLocks noGrp="1"/>
          </p:cNvSpPr>
          <p:nvPr>
            <p:ph type="ftr" sz="quarter" idx="11"/>
          </p:nvPr>
        </p:nvSpPr>
        <p:spPr/>
        <p:txBody>
          <a:bodyPr/>
          <a:lstStyle/>
          <a:p>
            <a:pPr defTabSz="914332" eaLnBrk="1" hangingPunct="1"/>
            <a:endParaRPr lang="en-GB" dirty="0">
              <a:solidFill>
                <a:prstClr val="black">
                  <a:tint val="75000"/>
                </a:prstClr>
              </a:solidFill>
              <a:latin typeface="Times" pitchFamily="8" charset="0"/>
              <a:ea typeface="ＭＳ Ｐゴシック" pitchFamily="8" charset="-128"/>
            </a:endParaRPr>
          </a:p>
        </p:txBody>
      </p:sp>
      <p:sp>
        <p:nvSpPr>
          <p:cNvPr id="6" name="Slide Number Placeholder 5"/>
          <p:cNvSpPr>
            <a:spLocks noGrp="1"/>
          </p:cNvSpPr>
          <p:nvPr>
            <p:ph type="sldNum" sz="quarter" idx="12"/>
          </p:nvPr>
        </p:nvSpPr>
        <p:spPr/>
        <p:txBody>
          <a:bodyPr/>
          <a:lstStyle/>
          <a:p>
            <a:pPr defTabSz="914332" eaLnBrk="1" hangingPunct="1"/>
            <a:fld id="{1DEB8F32-9C65-4018-9EE7-006F78F6D43A}" type="slidenum">
              <a:rPr lang="en-GB" smtClean="0">
                <a:solidFill>
                  <a:prstClr val="black">
                    <a:tint val="75000"/>
                  </a:prstClr>
                </a:solidFill>
                <a:latin typeface="Times" pitchFamily="8" charset="0"/>
                <a:ea typeface="ＭＳ Ｐゴシック" pitchFamily="8" charset="-128"/>
              </a:rPr>
              <a:pPr defTabSz="914332" eaLnBrk="1" hangingPunct="1"/>
              <a:t>‹#›</a:t>
            </a:fld>
            <a:endParaRPr lang="en-GB" dirty="0">
              <a:solidFill>
                <a:prstClr val="black">
                  <a:tint val="75000"/>
                </a:prstClr>
              </a:solidFill>
              <a:latin typeface="Times" pitchFamily="8" charset="0"/>
              <a:ea typeface="ＭＳ Ｐゴシック" pitchFamily="8" charset="-128"/>
            </a:endParaRPr>
          </a:p>
        </p:txBody>
      </p:sp>
    </p:spTree>
    <p:extLst>
      <p:ext uri="{BB962C8B-B14F-4D97-AF65-F5344CB8AC3E}">
        <p14:creationId xmlns:p14="http://schemas.microsoft.com/office/powerpoint/2010/main" val="234160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30370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ext uri="{BB962C8B-B14F-4D97-AF65-F5344CB8AC3E}">
        <p14:creationId xmlns:p14="http://schemas.microsoft.com/office/powerpoint/2010/main" val="419444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305141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75327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extLst>
      <p:ext uri="{BB962C8B-B14F-4D97-AF65-F5344CB8AC3E}">
        <p14:creationId xmlns:p14="http://schemas.microsoft.com/office/powerpoint/2010/main" val="320208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extLst>
      <p:ext uri="{BB962C8B-B14F-4D97-AF65-F5344CB8AC3E}">
        <p14:creationId xmlns:p14="http://schemas.microsoft.com/office/powerpoint/2010/main" val="2466776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extLst>
      <p:ext uri="{BB962C8B-B14F-4D97-AF65-F5344CB8AC3E}">
        <p14:creationId xmlns:p14="http://schemas.microsoft.com/office/powerpoint/2010/main" val="12069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extLst>
      <p:ext uri="{BB962C8B-B14F-4D97-AF65-F5344CB8AC3E}">
        <p14:creationId xmlns:p14="http://schemas.microsoft.com/office/powerpoint/2010/main" val="1546502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6696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2A3B4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67197" y="2134125"/>
            <a:ext cx="7677089" cy="1294875"/>
          </a:xfrm>
        </p:spPr>
        <p:txBody>
          <a:bodyPr/>
          <a:lstStyle>
            <a:lvl1pPr>
              <a:defRPr sz="4667">
                <a:solidFill>
                  <a:schemeClr val="accent2">
                    <a:lumMod val="20000"/>
                    <a:lumOff val="80000"/>
                  </a:schemeClr>
                </a:solidFill>
                <a:latin typeface="Helvetica" pitchFamily="34" charset="0"/>
              </a:defRPr>
            </a:lvl1pPr>
          </a:lstStyle>
          <a:p>
            <a:r>
              <a:rPr lang="en-GB" dirty="0"/>
              <a:t>CLICK TO EDIT MASTER TITLE STYLE</a:t>
            </a:r>
            <a:endParaRPr lang="en-US" dirty="0"/>
          </a:p>
        </p:txBody>
      </p:sp>
      <p:sp>
        <p:nvSpPr>
          <p:cNvPr id="4" name="Text Placeholder 5"/>
          <p:cNvSpPr>
            <a:spLocks noGrp="1"/>
          </p:cNvSpPr>
          <p:nvPr>
            <p:ph type="body" sz="quarter" idx="10" hasCustomPrompt="1"/>
          </p:nvPr>
        </p:nvSpPr>
        <p:spPr>
          <a:xfrm>
            <a:off x="792926" y="3505169"/>
            <a:ext cx="10025596" cy="1675720"/>
          </a:xfrm>
        </p:spPr>
        <p:txBody>
          <a:bodyPr/>
          <a:lstStyle>
            <a:lvl1pPr>
              <a:defRPr sz="2667"/>
            </a:lvl1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8432"/>
            <a:ext cx="2819512" cy="6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458432"/>
            <a:ext cx="3567077" cy="609563"/>
          </a:xfrm>
          <a:prstGeom prst="rect">
            <a:avLst/>
          </a:prstGeom>
          <a:solidFill>
            <a:srgbClr val="151D20"/>
          </a:solidFill>
          <a:ln w="12700" cap="flat" cmpd="sng" algn="ctr">
            <a:noFill/>
            <a:prstDash val="solid"/>
            <a:round/>
            <a:headEnd type="none" w="med" len="med"/>
            <a:tailEnd type="none" w="med" len="med"/>
          </a:ln>
          <a:effectLst/>
        </p:spPr>
        <p:txBody>
          <a:bodyPr vert="horz" wrap="square" lIns="107497" tIns="53748" rIns="107497" bIns="53748" numCol="1" spcCol="0" rtlCol="0" anchor="t" anchorCtr="0" compatLnSpc="1">
            <a:prstTxWarp prst="textNoShape">
              <a:avLst/>
            </a:prstTxWarp>
          </a:bodyPr>
          <a:lstStyle/>
          <a:p>
            <a:pPr marL="0" marR="0" lvl="0" indent="0" algn="l" defTabSz="1074941"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7" name="TextBox 16"/>
          <p:cNvSpPr txBox="1"/>
          <p:nvPr userDrawn="1"/>
        </p:nvSpPr>
        <p:spPr>
          <a:xfrm>
            <a:off x="8715118" y="5779333"/>
            <a:ext cx="2709561" cy="395869"/>
          </a:xfrm>
          <a:prstGeom prst="rect">
            <a:avLst/>
          </a:prstGeom>
          <a:noFill/>
        </p:spPr>
        <p:txBody>
          <a:bodyPr wrap="square" lIns="107497" tIns="53748" rIns="107497" bIns="53748"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srgbClr val="FFFFFF"/>
                </a:solidFill>
                <a:effectLst/>
                <a:uLnTx/>
                <a:uFillTx/>
                <a:latin typeface="Helvetica" pitchFamily="34" charset="0"/>
                <a:ea typeface="MS PGothic" pitchFamily="34" charset="-128"/>
                <a:cs typeface="+mn-cs"/>
              </a:rPr>
              <a:t>Presentation By:</a:t>
            </a:r>
          </a:p>
        </p:txBody>
      </p:sp>
      <p:sp>
        <p:nvSpPr>
          <p:cNvPr id="19" name="Text Placeholder 18"/>
          <p:cNvSpPr>
            <a:spLocks noGrp="1"/>
          </p:cNvSpPr>
          <p:nvPr>
            <p:ph type="body" sz="quarter" idx="11" hasCustomPrompt="1"/>
          </p:nvPr>
        </p:nvSpPr>
        <p:spPr>
          <a:xfrm>
            <a:off x="8805438" y="6084010"/>
            <a:ext cx="3147213" cy="609353"/>
          </a:xfrm>
        </p:spPr>
        <p:txBody>
          <a:bodyPr/>
          <a:lstStyle>
            <a:lvl1pPr>
              <a:defRPr sz="2400" b="0"/>
            </a:lvl1pPr>
          </a:lstStyle>
          <a:p>
            <a:pPr lvl="0"/>
            <a:r>
              <a:rPr lang="en-US" dirty="0"/>
              <a:t>Enter Name</a:t>
            </a:r>
          </a:p>
        </p:txBody>
      </p:sp>
      <p:sp>
        <p:nvSpPr>
          <p:cNvPr id="20" name="Text Placeholder 18"/>
          <p:cNvSpPr>
            <a:spLocks noGrp="1"/>
          </p:cNvSpPr>
          <p:nvPr>
            <p:ph type="body" sz="quarter" idx="12" hasCustomPrompt="1"/>
          </p:nvPr>
        </p:nvSpPr>
        <p:spPr>
          <a:xfrm>
            <a:off x="767197" y="610744"/>
            <a:ext cx="2819511" cy="380845"/>
          </a:xfrm>
        </p:spPr>
        <p:txBody>
          <a:bodyPr/>
          <a:lstStyle>
            <a:lvl1pPr algn="l">
              <a:defRPr sz="1867" b="0"/>
            </a:lvl1pPr>
          </a:lstStyle>
          <a:p>
            <a:pPr lvl="0"/>
            <a:r>
              <a:rPr lang="en-US" dirty="0"/>
              <a:t>ADD MODULE CODE</a:t>
            </a:r>
          </a:p>
        </p:txBody>
      </p:sp>
      <p:pic>
        <p:nvPicPr>
          <p:cNvPr id="21" name="Picture 20" descr="Queens_lscape_logo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67" y="5835806"/>
            <a:ext cx="1960944" cy="713581"/>
          </a:xfrm>
          <a:prstGeom prst="rect">
            <a:avLst/>
          </a:prstGeom>
        </p:spPr>
      </p:pic>
    </p:spTree>
    <p:extLst>
      <p:ext uri="{BB962C8B-B14F-4D97-AF65-F5344CB8AC3E}">
        <p14:creationId xmlns:p14="http://schemas.microsoft.com/office/powerpoint/2010/main" val="412285615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2A3B4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5409398"/>
            <a:ext cx="12192000" cy="1448604"/>
          </a:xfrm>
          <a:prstGeom prst="rect">
            <a:avLst/>
          </a:prstGeom>
          <a:solidFill>
            <a:srgbClr val="151D20"/>
          </a:solidFill>
          <a:ln w="12700" cap="flat" cmpd="sng" algn="ctr">
            <a:noFill/>
            <a:prstDash val="solid"/>
            <a:round/>
            <a:headEnd type="none" w="med" len="med"/>
            <a:tailEnd type="none" w="med" len="med"/>
          </a:ln>
          <a:effectLst/>
        </p:spPr>
        <p:txBody>
          <a:bodyPr vert="horz" wrap="square" lIns="107497" tIns="53748" rIns="107497" bIns="53748" numCol="1" spcCol="0" rtlCol="0" anchor="t" anchorCtr="0" compatLnSpc="1">
            <a:prstTxWarp prst="textNoShape">
              <a:avLst/>
            </a:prstTxWarp>
          </a:bodyPr>
          <a:lstStyle/>
          <a:p>
            <a:pPr marL="0" marR="0" lvl="0" indent="0" algn="l" defTabSz="1074941"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 name="Title 1"/>
          <p:cNvSpPr>
            <a:spLocks noGrp="1"/>
          </p:cNvSpPr>
          <p:nvPr>
            <p:ph type="title" hasCustomPrompt="1"/>
          </p:nvPr>
        </p:nvSpPr>
        <p:spPr>
          <a:xfrm>
            <a:off x="767197" y="2134125"/>
            <a:ext cx="7677089" cy="1294875"/>
          </a:xfrm>
        </p:spPr>
        <p:txBody>
          <a:bodyPr/>
          <a:lstStyle>
            <a:lvl1pPr>
              <a:defRPr sz="4667">
                <a:solidFill>
                  <a:schemeClr val="accent2">
                    <a:lumMod val="20000"/>
                    <a:lumOff val="80000"/>
                  </a:schemeClr>
                </a:solidFill>
                <a:latin typeface="Helvetica" pitchFamily="34" charset="0"/>
              </a:defRPr>
            </a:lvl1pPr>
          </a:lstStyle>
          <a:p>
            <a:r>
              <a:rPr lang="en-GB" dirty="0"/>
              <a:t>CLICK TO EDIT MASTER TITLE STYLE</a:t>
            </a:r>
            <a:endParaRPr lang="en-US" dirty="0"/>
          </a:p>
        </p:txBody>
      </p:sp>
      <p:sp>
        <p:nvSpPr>
          <p:cNvPr id="4" name="Text Placeholder 5"/>
          <p:cNvSpPr>
            <a:spLocks noGrp="1"/>
          </p:cNvSpPr>
          <p:nvPr>
            <p:ph type="body" sz="quarter" idx="10" hasCustomPrompt="1"/>
          </p:nvPr>
        </p:nvSpPr>
        <p:spPr>
          <a:xfrm>
            <a:off x="792926" y="3505169"/>
            <a:ext cx="10025596" cy="1675720"/>
          </a:xfrm>
        </p:spPr>
        <p:txBody>
          <a:bodyPr/>
          <a:lstStyle>
            <a:lvl1pPr>
              <a:defRPr sz="2667"/>
            </a:lvl1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8432"/>
            <a:ext cx="2819512" cy="6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458432"/>
            <a:ext cx="3567077" cy="609563"/>
          </a:xfrm>
          <a:prstGeom prst="rect">
            <a:avLst/>
          </a:prstGeom>
          <a:solidFill>
            <a:srgbClr val="151D20"/>
          </a:solidFill>
          <a:ln w="12700" cap="flat" cmpd="sng" algn="ctr">
            <a:noFill/>
            <a:prstDash val="solid"/>
            <a:round/>
            <a:headEnd type="none" w="med" len="med"/>
            <a:tailEnd type="none" w="med" len="med"/>
          </a:ln>
          <a:effectLst/>
        </p:spPr>
        <p:txBody>
          <a:bodyPr vert="horz" wrap="square" lIns="107497" tIns="53748" rIns="107497" bIns="53748" numCol="1" spcCol="0" rtlCol="0" anchor="t" anchorCtr="0" compatLnSpc="1">
            <a:prstTxWarp prst="textNoShape">
              <a:avLst/>
            </a:prstTxWarp>
          </a:bodyPr>
          <a:lstStyle/>
          <a:p>
            <a:pPr marL="0" marR="0" lvl="0" indent="0" algn="l" defTabSz="1074941"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20" name="Text Placeholder 18"/>
          <p:cNvSpPr>
            <a:spLocks noGrp="1"/>
          </p:cNvSpPr>
          <p:nvPr>
            <p:ph type="body" sz="quarter" idx="12" hasCustomPrompt="1"/>
          </p:nvPr>
        </p:nvSpPr>
        <p:spPr>
          <a:xfrm>
            <a:off x="767197" y="610744"/>
            <a:ext cx="2819511" cy="380845"/>
          </a:xfrm>
        </p:spPr>
        <p:txBody>
          <a:bodyPr/>
          <a:lstStyle>
            <a:lvl1pPr algn="l">
              <a:defRPr sz="1867" b="0"/>
            </a:lvl1pPr>
          </a:lstStyle>
          <a:p>
            <a:pPr lvl="0"/>
            <a:r>
              <a:rPr lang="en-US" dirty="0"/>
              <a:t>ADD MODULE CODE</a:t>
            </a:r>
          </a:p>
        </p:txBody>
      </p:sp>
      <p:pic>
        <p:nvPicPr>
          <p:cNvPr id="12" name="Picture 11" descr="Queens_lscape_logo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67" y="5835806"/>
            <a:ext cx="1960944" cy="713581"/>
          </a:xfrm>
          <a:prstGeom prst="rect">
            <a:avLst/>
          </a:prstGeom>
        </p:spPr>
      </p:pic>
      <p:sp>
        <p:nvSpPr>
          <p:cNvPr id="13" name="TextBox 12"/>
          <p:cNvSpPr txBox="1"/>
          <p:nvPr userDrawn="1"/>
        </p:nvSpPr>
        <p:spPr>
          <a:xfrm>
            <a:off x="8715118" y="5779333"/>
            <a:ext cx="2709561" cy="395869"/>
          </a:xfrm>
          <a:prstGeom prst="rect">
            <a:avLst/>
          </a:prstGeom>
          <a:noFill/>
        </p:spPr>
        <p:txBody>
          <a:bodyPr wrap="square" lIns="107497" tIns="53748" rIns="107497" bIns="53748"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srgbClr val="FFFFFF"/>
                </a:solidFill>
                <a:effectLst/>
                <a:uLnTx/>
                <a:uFillTx/>
                <a:latin typeface="Helvetica" pitchFamily="34" charset="0"/>
                <a:ea typeface="MS PGothic" pitchFamily="34" charset="-128"/>
                <a:cs typeface="+mn-cs"/>
              </a:rPr>
              <a:t>Presentation By:</a:t>
            </a:r>
          </a:p>
        </p:txBody>
      </p:sp>
      <p:sp>
        <p:nvSpPr>
          <p:cNvPr id="15" name="Text Placeholder 18"/>
          <p:cNvSpPr>
            <a:spLocks noGrp="1"/>
          </p:cNvSpPr>
          <p:nvPr>
            <p:ph type="body" sz="quarter" idx="11" hasCustomPrompt="1"/>
          </p:nvPr>
        </p:nvSpPr>
        <p:spPr>
          <a:xfrm>
            <a:off x="8805437" y="6084010"/>
            <a:ext cx="3243224" cy="609353"/>
          </a:xfrm>
        </p:spPr>
        <p:txBody>
          <a:bodyPr/>
          <a:lstStyle>
            <a:lvl1pPr>
              <a:defRPr sz="2400" b="0"/>
            </a:lvl1pPr>
          </a:lstStyle>
          <a:p>
            <a:pPr lvl="0"/>
            <a:r>
              <a:rPr lang="en-US" dirty="0"/>
              <a:t>Enter Name</a:t>
            </a:r>
          </a:p>
        </p:txBody>
      </p:sp>
    </p:spTree>
    <p:extLst>
      <p:ext uri="{BB962C8B-B14F-4D97-AF65-F5344CB8AC3E}">
        <p14:creationId xmlns:p14="http://schemas.microsoft.com/office/powerpoint/2010/main" val="35480040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2A3B4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57515" y="2816323"/>
            <a:ext cx="8982901" cy="1361861"/>
          </a:xfrm>
        </p:spPr>
        <p:txBody>
          <a:bodyPr/>
          <a:lstStyle>
            <a:lvl1pPr algn="l">
              <a:defRPr sz="5067" b="1" cap="none">
                <a:solidFill>
                  <a:schemeClr val="tx1"/>
                </a:solidFill>
              </a:defRPr>
            </a:lvl1pPr>
          </a:lstStyle>
          <a:p>
            <a:r>
              <a:rPr lang="en-GB" dirty="0"/>
              <a:t>CLICK TO EDIT MASTER TITLE STYLE</a:t>
            </a:r>
            <a:endParaRPr lang="en-US" dirty="0"/>
          </a:p>
        </p:txBody>
      </p:sp>
      <p:sp>
        <p:nvSpPr>
          <p:cNvPr id="10" name="Text Placeholder 2"/>
          <p:cNvSpPr>
            <a:spLocks noGrp="1"/>
          </p:cNvSpPr>
          <p:nvPr>
            <p:ph type="body" idx="10" hasCustomPrompt="1"/>
          </p:nvPr>
        </p:nvSpPr>
        <p:spPr>
          <a:xfrm>
            <a:off x="857515" y="2276872"/>
            <a:ext cx="10039019" cy="539451"/>
          </a:xfrm>
        </p:spPr>
        <p:txBody>
          <a:bodyPr bIns="36000" anchor="t" anchorCtr="0"/>
          <a:lstStyle>
            <a:lvl1pPr marL="0" indent="0">
              <a:buNone/>
              <a:defRPr sz="2667">
                <a:solidFill>
                  <a:schemeClr val="accent6">
                    <a:lumMod val="40000"/>
                    <a:lumOff val="60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CLICK TO EDIT MASTER TEXT STYLES</a:t>
            </a:r>
          </a:p>
        </p:txBody>
      </p:sp>
      <p:pic>
        <p:nvPicPr>
          <p:cNvPr id="6" name="Picture 5" descr="Queens_lscape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067" y="5835806"/>
            <a:ext cx="1960944" cy="71358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6375" y="5733256"/>
            <a:ext cx="2112235" cy="898144"/>
          </a:xfrm>
          <a:prstGeom prst="rect">
            <a:avLst/>
          </a:prstGeom>
        </p:spPr>
      </p:pic>
    </p:spTree>
    <p:extLst>
      <p:ext uri="{BB962C8B-B14F-4D97-AF65-F5344CB8AC3E}">
        <p14:creationId xmlns:p14="http://schemas.microsoft.com/office/powerpoint/2010/main" val="32430227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3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7">
    <p:bg>
      <p:bgRef idx="1001">
        <a:schemeClr val="bg2"/>
      </p:bgRef>
    </p:bg>
    <p:spTree>
      <p:nvGrpSpPr>
        <p:cNvPr id="1" name=""/>
        <p:cNvGrpSpPr/>
        <p:nvPr/>
      </p:nvGrpSpPr>
      <p:grpSpPr>
        <a:xfrm>
          <a:off x="0" y="0"/>
          <a:ext cx="0" cy="0"/>
          <a:chOff x="0" y="0"/>
          <a:chExt cx="0" cy="0"/>
        </a:xfrm>
      </p:grpSpPr>
      <p:sp>
        <p:nvSpPr>
          <p:cNvPr id="10" name="Rectangle 9"/>
          <p:cNvSpPr/>
          <p:nvPr userDrawn="1"/>
        </p:nvSpPr>
        <p:spPr bwMode="auto">
          <a:xfrm>
            <a:off x="0" y="4646315"/>
            <a:ext cx="12192000" cy="2211685"/>
          </a:xfrm>
          <a:prstGeom prst="rect">
            <a:avLst/>
          </a:prstGeom>
          <a:solidFill>
            <a:srgbClr val="2A3B41"/>
          </a:solidFill>
          <a:ln w="12700" cap="flat" cmpd="sng" algn="ctr">
            <a:noFill/>
            <a:prstDash val="solid"/>
            <a:round/>
            <a:headEnd type="none" w="med" len="med"/>
            <a:tailEnd type="none" w="med" len="med"/>
          </a:ln>
          <a:effectLst/>
        </p:spPr>
        <p:txBody>
          <a:bodyPr vert="horz" wrap="square" lIns="107497" tIns="53748" rIns="107497" bIns="53748" numCol="1" spcCol="0" rtlCol="0" anchor="t" anchorCtr="0" compatLnSpc="1">
            <a:prstTxWarp prst="textNoShape">
              <a:avLst/>
            </a:prstTxWarp>
          </a:bodyPr>
          <a:lstStyle/>
          <a:p>
            <a:pPr marL="0" marR="0" lvl="0" indent="0" algn="l" defTabSz="1074941"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2" name="Rectangle 1"/>
          <p:cNvSpPr/>
          <p:nvPr userDrawn="1"/>
        </p:nvSpPr>
        <p:spPr bwMode="auto">
          <a:xfrm>
            <a:off x="9347474" y="4646315"/>
            <a:ext cx="2167649" cy="2211685"/>
          </a:xfrm>
          <a:prstGeom prst="rect">
            <a:avLst/>
          </a:prstGeom>
          <a:solidFill>
            <a:srgbClr val="53727E"/>
          </a:solidFill>
          <a:ln w="12700" cap="flat" cmpd="sng" algn="ctr">
            <a:noFill/>
            <a:prstDash val="solid"/>
            <a:round/>
            <a:headEnd type="none" w="med" len="med"/>
            <a:tailEnd type="none" w="med" len="med"/>
          </a:ln>
          <a:effectLst/>
        </p:spPr>
        <p:txBody>
          <a:bodyPr vert="horz" wrap="square" lIns="107497" tIns="53748" rIns="107497" bIns="53748" numCol="1" spcCol="0" rtlCol="0" anchor="t" anchorCtr="0" compatLnSpc="1">
            <a:prstTxWarp prst="textNoShape">
              <a:avLst/>
            </a:prstTxWarp>
          </a:bodyPr>
          <a:lstStyle/>
          <a:p>
            <a:pPr marL="0" marR="0" lvl="0" indent="0" algn="l" defTabSz="1074941"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21" name="Title 1"/>
          <p:cNvSpPr>
            <a:spLocks noGrp="1"/>
          </p:cNvSpPr>
          <p:nvPr>
            <p:ph type="title" hasCustomPrompt="1"/>
          </p:nvPr>
        </p:nvSpPr>
        <p:spPr>
          <a:xfrm>
            <a:off x="857515" y="5235491"/>
            <a:ext cx="8489957" cy="1361861"/>
          </a:xfrm>
        </p:spPr>
        <p:txBody>
          <a:bodyPr/>
          <a:lstStyle>
            <a:lvl1pPr algn="l">
              <a:defRPr sz="4800" b="1" cap="none">
                <a:solidFill>
                  <a:schemeClr val="accent2">
                    <a:lumMod val="20000"/>
                    <a:lumOff val="80000"/>
                  </a:schemeClr>
                </a:solidFill>
              </a:defRPr>
            </a:lvl1pPr>
          </a:lstStyle>
          <a:p>
            <a:r>
              <a:rPr lang="en-GB" dirty="0"/>
              <a:t>CLICK TO EDIT MASTER TITLE STYLE</a:t>
            </a:r>
            <a:endParaRPr lang="en-US" dirty="0"/>
          </a:p>
        </p:txBody>
      </p:sp>
      <p:sp>
        <p:nvSpPr>
          <p:cNvPr id="22" name="Text Placeholder 2"/>
          <p:cNvSpPr>
            <a:spLocks noGrp="1"/>
          </p:cNvSpPr>
          <p:nvPr>
            <p:ph type="body" idx="10" hasCustomPrompt="1"/>
          </p:nvPr>
        </p:nvSpPr>
        <p:spPr>
          <a:xfrm>
            <a:off x="857515" y="4680713"/>
            <a:ext cx="8489957" cy="585528"/>
          </a:xfrm>
        </p:spPr>
        <p:txBody>
          <a:bodyPr bIns="31741" anchor="b"/>
          <a:lstStyle>
            <a:lvl1pPr marL="0" indent="0">
              <a:buNone/>
              <a:defRPr sz="2800"/>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CLICK TO EDIT MASTER TEXT STYLES</a:t>
            </a:r>
          </a:p>
        </p:txBody>
      </p:sp>
      <p:sp>
        <p:nvSpPr>
          <p:cNvPr id="9" name="Picture Placeholder 8"/>
          <p:cNvSpPr>
            <a:spLocks noGrp="1"/>
          </p:cNvSpPr>
          <p:nvPr>
            <p:ph type="pic" sz="quarter" idx="13"/>
          </p:nvPr>
        </p:nvSpPr>
        <p:spPr>
          <a:xfrm>
            <a:off x="0" y="-227117"/>
            <a:ext cx="12192000" cy="4873431"/>
          </a:xfrm>
        </p:spPr>
        <p:txBody>
          <a:bodyPr/>
          <a:lstStyle/>
          <a:p>
            <a:endParaRPr lang="en-GB"/>
          </a:p>
        </p:txBody>
      </p:sp>
      <p:sp>
        <p:nvSpPr>
          <p:cNvPr id="12" name="Rectangle 11"/>
          <p:cNvSpPr/>
          <p:nvPr userDrawn="1"/>
        </p:nvSpPr>
        <p:spPr bwMode="auto">
          <a:xfrm>
            <a:off x="11515123" y="4646315"/>
            <a:ext cx="676877" cy="2211685"/>
          </a:xfrm>
          <a:prstGeom prst="rect">
            <a:avLst/>
          </a:prstGeom>
          <a:solidFill>
            <a:srgbClr val="151D20"/>
          </a:solidFill>
          <a:ln w="9525" cap="flat" cmpd="sng" algn="ctr">
            <a:noFill/>
            <a:prstDash val="solid"/>
            <a:round/>
            <a:headEnd type="none" w="med" len="med"/>
            <a:tailEnd type="none" w="med" len="med"/>
          </a:ln>
          <a:effectLst/>
        </p:spPr>
        <p:txBody>
          <a:bodyPr vert="horz" wrap="square" lIns="107497" tIns="53748" rIns="107497" bIns="53748" numCol="1" spcCol="0" rtlCol="0" anchor="t" anchorCtr="0" compatLnSpc="1">
            <a:prstTxWarp prst="textNoShape">
              <a:avLst/>
            </a:prstTxWarp>
          </a:bodyPr>
          <a:lstStyle/>
          <a:p>
            <a:pPr marL="0" marR="0" lvl="0" indent="0" algn="l" defTabSz="1074941"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20" name="Text Placeholder 18"/>
          <p:cNvSpPr>
            <a:spLocks noGrp="1"/>
          </p:cNvSpPr>
          <p:nvPr>
            <p:ph type="body" sz="quarter" idx="12" hasCustomPrompt="1"/>
          </p:nvPr>
        </p:nvSpPr>
        <p:spPr>
          <a:xfrm>
            <a:off x="9347473" y="5561735"/>
            <a:ext cx="2167649" cy="380845"/>
          </a:xfrm>
        </p:spPr>
        <p:txBody>
          <a:bodyPr/>
          <a:lstStyle>
            <a:lvl1pPr algn="ctr">
              <a:defRPr sz="1467" b="1">
                <a:solidFill>
                  <a:schemeClr val="tx1"/>
                </a:solidFill>
              </a:defRPr>
            </a:lvl1pPr>
          </a:lstStyle>
          <a:p>
            <a:pPr lvl="0"/>
            <a:r>
              <a:rPr lang="en-US" dirty="0"/>
              <a:t>ADD MODULE CODE</a:t>
            </a:r>
          </a:p>
        </p:txBody>
      </p:sp>
    </p:spTree>
    <p:extLst>
      <p:ext uri="{BB962C8B-B14F-4D97-AF65-F5344CB8AC3E}">
        <p14:creationId xmlns:p14="http://schemas.microsoft.com/office/powerpoint/2010/main" val="412563208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
    <p:bg>
      <p:bgPr>
        <a:solidFill>
          <a:srgbClr val="2A3B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248" y="854776"/>
            <a:ext cx="9961005" cy="877768"/>
          </a:xfrm>
        </p:spPr>
        <p:txBody>
          <a:bodyPr/>
          <a:lstStyle>
            <a:lvl1pPr>
              <a:defRPr sz="5600">
                <a:solidFill>
                  <a:schemeClr val="accent2">
                    <a:lumMod val="20000"/>
                    <a:lumOff val="80000"/>
                  </a:schemeClr>
                </a:solidFill>
                <a:latin typeface="Helvetica" pitchFamily="34" charset="0"/>
              </a:defRPr>
            </a:lvl1pPr>
          </a:lstStyle>
          <a:p>
            <a:endParaRPr lang="en-US" dirty="0"/>
          </a:p>
        </p:txBody>
      </p:sp>
      <p:sp>
        <p:nvSpPr>
          <p:cNvPr id="4"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sp>
        <p:nvSpPr>
          <p:cNvPr id="6" name="Text Placeholder 5"/>
          <p:cNvSpPr>
            <a:spLocks noGrp="1"/>
          </p:cNvSpPr>
          <p:nvPr>
            <p:ph type="body" sz="quarter" idx="10"/>
          </p:nvPr>
        </p:nvSpPr>
        <p:spPr>
          <a:xfrm>
            <a:off x="766978" y="2113390"/>
            <a:ext cx="9574001" cy="3427845"/>
          </a:xfrm>
        </p:spPr>
        <p:txBody>
          <a:bodyPr/>
          <a:lstStyle>
            <a:lvl1pPr marL="537471" indent="-537471">
              <a:buFont typeface="+mj-lt"/>
              <a:buAutoNum type="arabicPeriod"/>
              <a:defRPr sz="2667" b="0" i="0" u="none"/>
            </a:lvl1pPr>
          </a:lstStyle>
          <a:p>
            <a:pPr lvl="0"/>
            <a:r>
              <a:rPr lang="en-US" dirty="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361392421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rning Outcomes">
    <p:bg>
      <p:bgPr>
        <a:solidFill>
          <a:srgbClr val="E6711A"/>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6978" y="2180861"/>
            <a:ext cx="9844959" cy="2513816"/>
          </a:xfrm>
        </p:spPr>
        <p:txBody>
          <a:bodyPr/>
          <a:lstStyle>
            <a:lvl1pPr marL="403103" indent="-403103">
              <a:buFont typeface="Wingdings" panose="05000000000000000000" pitchFamily="2" charset="2"/>
              <a:buChar char="§"/>
              <a:defRPr sz="2667" b="0" i="0" u="none"/>
            </a:lvl1pPr>
          </a:lstStyle>
          <a:p>
            <a:pPr lvl="0"/>
            <a:r>
              <a:rPr lang="en-US" dirty="0"/>
              <a:t>Click to edit Master text styles</a:t>
            </a:r>
          </a:p>
        </p:txBody>
      </p:sp>
      <p:sp>
        <p:nvSpPr>
          <p:cNvPr id="5"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sp>
        <p:nvSpPr>
          <p:cNvPr id="7" name="Title 1"/>
          <p:cNvSpPr>
            <a:spLocks noGrp="1"/>
          </p:cNvSpPr>
          <p:nvPr>
            <p:ph type="title" hasCustomPrompt="1"/>
          </p:nvPr>
        </p:nvSpPr>
        <p:spPr>
          <a:xfrm>
            <a:off x="741248" y="854776"/>
            <a:ext cx="9961005" cy="877768"/>
          </a:xfrm>
        </p:spPr>
        <p:txBody>
          <a:bodyPr/>
          <a:lstStyle>
            <a:lvl1pPr>
              <a:defRPr sz="5600">
                <a:solidFill>
                  <a:schemeClr val="tx1"/>
                </a:solidFill>
                <a:latin typeface="Helvetica" pitchFamily="34" charset="0"/>
              </a:defRPr>
            </a:lvl1pPr>
          </a:lstStyle>
          <a:p>
            <a:r>
              <a:rPr lang="en-US" dirty="0"/>
              <a:t>ADD HEADING</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389312535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1">
    <p:bg>
      <p:bgPr>
        <a:solidFill>
          <a:srgbClr val="2A3B4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67197" y="2134125"/>
            <a:ext cx="8038364" cy="1294875"/>
          </a:xfrm>
        </p:spPr>
        <p:txBody>
          <a:bodyPr/>
          <a:lstStyle>
            <a:lvl1pPr>
              <a:defRPr sz="4667">
                <a:solidFill>
                  <a:schemeClr val="accent2">
                    <a:lumMod val="20000"/>
                    <a:lumOff val="80000"/>
                  </a:schemeClr>
                </a:solidFill>
                <a:latin typeface="Helvetica" pitchFamily="34" charset="0"/>
              </a:defRPr>
            </a:lvl1pPr>
          </a:lstStyle>
          <a:p>
            <a:r>
              <a:rPr lang="en-GB" dirty="0"/>
              <a:t>CLICK TO EDIT CHAPTER NAME</a:t>
            </a:r>
            <a:endParaRPr lang="en-US" dirty="0"/>
          </a:p>
        </p:txBody>
      </p:sp>
      <p:sp>
        <p:nvSpPr>
          <p:cNvPr id="4" name="Text Placeholder 5"/>
          <p:cNvSpPr>
            <a:spLocks noGrp="1"/>
          </p:cNvSpPr>
          <p:nvPr>
            <p:ph type="body" sz="quarter" idx="10" hasCustomPrompt="1"/>
          </p:nvPr>
        </p:nvSpPr>
        <p:spPr>
          <a:xfrm>
            <a:off x="792926" y="3505169"/>
            <a:ext cx="10025596" cy="1675720"/>
          </a:xfrm>
        </p:spPr>
        <p:txBody>
          <a:bodyPr/>
          <a:lstStyle>
            <a:lvl1pPr>
              <a:defRPr sz="2667"/>
            </a:lvl1pPr>
          </a:lstStyle>
          <a:p>
            <a:pPr lvl="0"/>
            <a:r>
              <a:rPr lang="en-US" dirty="0"/>
              <a:t>CLICK TO EDIT SUB TITLE</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8534604" y="-227116"/>
            <a:ext cx="2980517" cy="2208904"/>
          </a:xfrm>
        </p:spPr>
        <p:txBody>
          <a:bodyPr/>
          <a:lstStyle>
            <a:lvl1pPr algn="r">
              <a:defRPr sz="17600">
                <a:solidFill>
                  <a:schemeClr val="accent4">
                    <a:lumMod val="90000"/>
                  </a:schemeClr>
                </a:solidFill>
              </a:defRPr>
            </a:lvl1pPr>
          </a:lstStyle>
          <a:p>
            <a:pPr lvl="0"/>
            <a:r>
              <a:rPr lang="en-US" dirty="0"/>
              <a:t>0</a:t>
            </a:r>
          </a:p>
        </p:txBody>
      </p:sp>
      <p:sp>
        <p:nvSpPr>
          <p:cNvPr id="15"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87793292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eps">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57515" y="2547192"/>
            <a:ext cx="10362104" cy="1361861"/>
          </a:xfrm>
        </p:spPr>
        <p:txBody>
          <a:bodyPr/>
          <a:lstStyle>
            <a:lvl1pPr algn="l">
              <a:defRPr sz="5333" b="1" cap="none">
                <a:solidFill>
                  <a:schemeClr val="bg1"/>
                </a:solidFill>
              </a:defRPr>
            </a:lvl1pPr>
          </a:lstStyle>
          <a:p>
            <a:r>
              <a:rPr lang="en-GB" dirty="0"/>
              <a:t>CLICK TO ADD CHAPTER NAME</a:t>
            </a:r>
            <a:endParaRPr lang="en-US" dirty="0"/>
          </a:p>
        </p:txBody>
      </p:sp>
      <p:sp>
        <p:nvSpPr>
          <p:cNvPr id="7" name="Text Placeholder 2"/>
          <p:cNvSpPr>
            <a:spLocks noGrp="1"/>
          </p:cNvSpPr>
          <p:nvPr>
            <p:ph type="body" idx="10" hasCustomPrompt="1"/>
          </p:nvPr>
        </p:nvSpPr>
        <p:spPr>
          <a:xfrm>
            <a:off x="857515" y="1047635"/>
            <a:ext cx="10362104" cy="1499557"/>
          </a:xfrm>
        </p:spPr>
        <p:txBody>
          <a:bodyPr anchor="b"/>
          <a:lstStyle>
            <a:lvl1pPr marL="0" indent="0">
              <a:buNone/>
              <a:defRPr sz="5333" b="1">
                <a:solidFill>
                  <a:schemeClr val="accent6">
                    <a:lumMod val="60000"/>
                    <a:lumOff val="40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STEP NUMBER</a:t>
            </a:r>
          </a:p>
        </p:txBody>
      </p:sp>
      <p:sp>
        <p:nvSpPr>
          <p:cNvPr id="8"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E"/>
              </a:solidFill>
              <a:effectLst/>
              <a:uLnTx/>
              <a:uFillTx/>
              <a:latin typeface="Helvetica" pitchFamily="34" charset="0"/>
              <a:ea typeface="ＭＳ Ｐゴシック"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15582271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agraph">
    <p:bg>
      <p:bgPr>
        <a:solidFill>
          <a:srgbClr val="53727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248" y="1789541"/>
            <a:ext cx="9961005" cy="877768"/>
          </a:xfrm>
        </p:spPr>
        <p:txBody>
          <a:bodyPr/>
          <a:lstStyle>
            <a:lvl1pPr>
              <a:defRPr sz="5600">
                <a:solidFill>
                  <a:schemeClr val="accent2">
                    <a:lumMod val="20000"/>
                    <a:lumOff val="80000"/>
                  </a:schemeClr>
                </a:solidFill>
                <a:latin typeface="Helvetica" pitchFamily="34" charset="0"/>
              </a:defRPr>
            </a:lvl1pPr>
          </a:lstStyle>
          <a:p>
            <a:r>
              <a:rPr lang="en-GB" dirty="0"/>
              <a:t>CLICK TO EDIT MASTER TITLE STYLE</a:t>
            </a:r>
            <a:endParaRPr lang="en-US" dirty="0"/>
          </a:p>
        </p:txBody>
      </p:sp>
      <p:sp>
        <p:nvSpPr>
          <p:cNvPr id="6" name="Text Placeholder 5"/>
          <p:cNvSpPr>
            <a:spLocks noGrp="1"/>
          </p:cNvSpPr>
          <p:nvPr>
            <p:ph type="body" sz="quarter" idx="10"/>
          </p:nvPr>
        </p:nvSpPr>
        <p:spPr>
          <a:xfrm>
            <a:off x="766978" y="3219440"/>
            <a:ext cx="10206233" cy="2513816"/>
          </a:xfrm>
        </p:spPr>
        <p:txBody>
          <a:bodyPr/>
          <a:lstStyle>
            <a:lvl1pPr>
              <a:defRPr sz="2667"/>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749586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ny Points">
    <p:bg>
      <p:bgPr>
        <a:solidFill>
          <a:srgbClr val="53727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247" y="610744"/>
            <a:ext cx="10231963" cy="877768"/>
          </a:xfrm>
        </p:spPr>
        <p:txBody>
          <a:bodyPr/>
          <a:lstStyle>
            <a:lvl1pPr>
              <a:defRPr sz="5600" b="0">
                <a:solidFill>
                  <a:schemeClr val="accent2">
                    <a:lumMod val="20000"/>
                    <a:lumOff val="80000"/>
                  </a:schemeClr>
                </a:solidFill>
              </a:defRPr>
            </a:lvl1pPr>
          </a:lstStyle>
          <a:p>
            <a:r>
              <a:rPr lang="en-US" dirty="0"/>
              <a:t>CLICK TO EDIT MASTER TITLE STYLE</a:t>
            </a:r>
            <a:endParaRPr lang="en-GB" dirty="0"/>
          </a:p>
        </p:txBody>
      </p:sp>
      <p:sp>
        <p:nvSpPr>
          <p:cNvPr id="7"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sp>
        <p:nvSpPr>
          <p:cNvPr id="5" name="Text Placeholder 5"/>
          <p:cNvSpPr>
            <a:spLocks noGrp="1"/>
          </p:cNvSpPr>
          <p:nvPr>
            <p:ph type="body" sz="quarter" idx="10"/>
          </p:nvPr>
        </p:nvSpPr>
        <p:spPr>
          <a:xfrm>
            <a:off x="766977" y="1875291"/>
            <a:ext cx="10206232" cy="3089880"/>
          </a:xfrm>
        </p:spPr>
        <p:txBody>
          <a:bodyPr/>
          <a:lstStyle>
            <a:lvl1pPr marL="457189" indent="-457189">
              <a:buFont typeface="Wingdings" panose="05000000000000000000" pitchFamily="2" charset="2"/>
              <a:buChar char="§"/>
              <a:defRPr sz="2667" b="0" i="0" u="none">
                <a:solidFill>
                  <a:schemeClr val="tx1"/>
                </a:solidFill>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55877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file ">
    <p:bg>
      <p:bgPr>
        <a:solidFill>
          <a:srgbClr val="53727E"/>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2" y="1"/>
            <a:ext cx="4655839" cy="6293777"/>
          </a:xfrm>
          <a:prstGeom prst="rect">
            <a:avLst/>
          </a:prstGeom>
          <a:solidFill>
            <a:srgbClr val="2A3B4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2" name="Title 1"/>
          <p:cNvSpPr>
            <a:spLocks noGrp="1"/>
          </p:cNvSpPr>
          <p:nvPr>
            <p:ph type="title"/>
          </p:nvPr>
        </p:nvSpPr>
        <p:spPr>
          <a:xfrm>
            <a:off x="741247" y="538206"/>
            <a:ext cx="3458060" cy="1258613"/>
          </a:xfrm>
        </p:spPr>
        <p:txBody>
          <a:bodyPr/>
          <a:lstStyle>
            <a:lvl1pPr>
              <a:defRPr sz="4267" b="1">
                <a:solidFill>
                  <a:schemeClr val="tx2"/>
                </a:solidFill>
              </a:defRPr>
            </a:lvl1pPr>
          </a:lstStyle>
          <a:p>
            <a:r>
              <a:rPr lang="en-US" dirty="0"/>
              <a:t>Click to edit Master title style</a:t>
            </a:r>
            <a:endParaRPr lang="en-GB" dirty="0"/>
          </a:p>
        </p:txBody>
      </p:sp>
      <p:sp>
        <p:nvSpPr>
          <p:cNvPr id="5" name="Picture Placeholder 4"/>
          <p:cNvSpPr>
            <a:spLocks noGrp="1"/>
          </p:cNvSpPr>
          <p:nvPr>
            <p:ph type="pic" sz="quarter" idx="10"/>
          </p:nvPr>
        </p:nvSpPr>
        <p:spPr>
          <a:xfrm>
            <a:off x="5903979" y="530486"/>
            <a:ext cx="4992555" cy="5298780"/>
          </a:xfrm>
        </p:spPr>
        <p:txBody>
          <a:bodyPr/>
          <a:lstStyle/>
          <a:p>
            <a:endParaRPr lang="en-GB" dirty="0"/>
          </a:p>
        </p:txBody>
      </p:sp>
      <p:sp>
        <p:nvSpPr>
          <p:cNvPr id="6" name="Text Placeholder 3"/>
          <p:cNvSpPr>
            <a:spLocks noGrp="1"/>
          </p:cNvSpPr>
          <p:nvPr>
            <p:ph type="body" sz="quarter" idx="11"/>
          </p:nvPr>
        </p:nvSpPr>
        <p:spPr>
          <a:xfrm>
            <a:off x="767322" y="2180865"/>
            <a:ext cx="3431985" cy="3648401"/>
          </a:xfrm>
        </p:spPr>
        <p:txBody>
          <a:bodyPr/>
          <a:lstStyle>
            <a:lvl1pPr marL="0" indent="0">
              <a:buFont typeface="Wingdings" pitchFamily="2" charset="2"/>
              <a:buNone/>
              <a:defRPr sz="2400">
                <a:solidFill>
                  <a:schemeClr val="accent6">
                    <a:lumMod val="40000"/>
                    <a:lumOff val="60000"/>
                  </a:schemeClr>
                </a:solidFill>
              </a:defRPr>
            </a:lvl1pPr>
            <a:lvl2pPr>
              <a:defRPr>
                <a:solidFill>
                  <a:schemeClr val="accent6">
                    <a:lumMod val="40000"/>
                    <a:lumOff val="60000"/>
                  </a:schemeClr>
                </a:solidFill>
              </a:defRPr>
            </a:lvl2pPr>
            <a:lvl3pPr>
              <a:defRPr>
                <a:solidFill>
                  <a:schemeClr val="accent6">
                    <a:lumMod val="40000"/>
                    <a:lumOff val="60000"/>
                  </a:schemeClr>
                </a:solidFill>
              </a:defRPr>
            </a:lvl3pPr>
            <a:lvl4pPr>
              <a:defRPr>
                <a:solidFill>
                  <a:schemeClr val="accent6">
                    <a:lumMod val="40000"/>
                    <a:lumOff val="60000"/>
                  </a:schemeClr>
                </a:solidFill>
              </a:defRPr>
            </a:lvl4pPr>
            <a:lvl5pPr>
              <a:defRPr>
                <a:solidFill>
                  <a:schemeClr val="accent6">
                    <a:lumMod val="40000"/>
                    <a:lumOff val="6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1040259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Defini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248" y="1789541"/>
            <a:ext cx="9961005" cy="877768"/>
          </a:xfrm>
        </p:spPr>
        <p:txBody>
          <a:bodyPr/>
          <a:lstStyle>
            <a:lvl1pPr>
              <a:defRPr sz="5600">
                <a:solidFill>
                  <a:schemeClr val="accent2">
                    <a:lumMod val="20000"/>
                    <a:lumOff val="80000"/>
                  </a:schemeClr>
                </a:solidFill>
                <a:latin typeface="Helvetica" pitchFamily="34" charset="0"/>
              </a:defRPr>
            </a:lvl1pPr>
          </a:lstStyle>
          <a:p>
            <a:r>
              <a:rPr lang="en-GB" dirty="0"/>
              <a:t>CLICK TO EDIT MASTER TITLE STYLE</a:t>
            </a:r>
            <a:endParaRPr lang="en-US" dirty="0"/>
          </a:p>
        </p:txBody>
      </p:sp>
      <p:sp>
        <p:nvSpPr>
          <p:cNvPr id="6" name="Text Placeholder 5"/>
          <p:cNvSpPr>
            <a:spLocks noGrp="1"/>
          </p:cNvSpPr>
          <p:nvPr>
            <p:ph type="body" sz="quarter" idx="10"/>
          </p:nvPr>
        </p:nvSpPr>
        <p:spPr>
          <a:xfrm>
            <a:off x="766978" y="3123666"/>
            <a:ext cx="9844959" cy="2513580"/>
          </a:xfrm>
        </p:spPr>
        <p:txBody>
          <a:bodyPr/>
          <a:lstStyle>
            <a:lvl1pPr marL="0" indent="0">
              <a:buFont typeface="Wingdings" pitchFamily="2" charset="2"/>
              <a:buNone/>
              <a:defRPr sz="2667" b="0" i="0" u="none"/>
            </a:lvl1pPr>
          </a:lstStyle>
          <a:p>
            <a:pPr lvl="0"/>
            <a:r>
              <a:rPr lang="en-US" dirty="0"/>
              <a:t>Click to edit Master text styles</a:t>
            </a:r>
          </a:p>
        </p:txBody>
      </p:sp>
      <p:sp>
        <p:nvSpPr>
          <p:cNvPr id="5"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111824373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1">
    <p:bg>
      <p:bgRef idx="1001">
        <a:schemeClr val="bg2"/>
      </p:bgRef>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2"/>
            <a:ext cx="12192000" cy="5904541"/>
          </a:xfrm>
        </p:spPr>
        <p:txBody>
          <a:bodyPr/>
          <a:lstStyle/>
          <a:p>
            <a:endParaRPr lang="en-GB"/>
          </a:p>
        </p:txBody>
      </p:sp>
      <p:sp>
        <p:nvSpPr>
          <p:cNvPr id="7" name="Footer Placeholder 3"/>
          <p:cNvSpPr txBox="1">
            <a:spLocks noGrp="1"/>
          </p:cNvSpPr>
          <p:nvPr userDrawn="1"/>
        </p:nvSpPr>
        <p:spPr bwMode="auto">
          <a:xfrm>
            <a:off x="0" y="5904542"/>
            <a:ext cx="12192000" cy="418884"/>
          </a:xfrm>
          <a:prstGeom prst="rect">
            <a:avLst/>
          </a:prstGeom>
          <a:solidFill>
            <a:schemeClr val="tx1">
              <a:lumMod val="85000"/>
            </a:schemeClr>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lumMod val="95000"/>
                  <a:lumOff val="5000"/>
                </a:srgbClr>
              </a:solidFill>
              <a:effectLst/>
              <a:uLnTx/>
              <a:uFillTx/>
              <a:latin typeface="Helvetica" pitchFamily="34" charset="0"/>
              <a:ea typeface="ＭＳ Ｐゴシック" charset="0"/>
            </a:endParaRPr>
          </a:p>
        </p:txBody>
      </p:sp>
      <p:sp>
        <p:nvSpPr>
          <p:cNvPr id="12" name="Text Placeholder 2"/>
          <p:cNvSpPr>
            <a:spLocks noGrp="1"/>
          </p:cNvSpPr>
          <p:nvPr>
            <p:ph type="body" idx="11"/>
          </p:nvPr>
        </p:nvSpPr>
        <p:spPr>
          <a:xfrm>
            <a:off x="672000" y="5829267"/>
            <a:ext cx="10362104" cy="457015"/>
          </a:xfrm>
        </p:spPr>
        <p:txBody>
          <a:bodyPr anchor="b"/>
          <a:lstStyle>
            <a:lvl1pPr marL="0" indent="0">
              <a:buNone/>
              <a:defRPr sz="2133" b="0">
                <a:solidFill>
                  <a:schemeClr val="bg2">
                    <a:lumMod val="95000"/>
                    <a:lumOff val="5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Click to edit Master text styles</a:t>
            </a:r>
          </a:p>
        </p:txBody>
      </p:sp>
      <p:sp>
        <p:nvSpPr>
          <p:cNvPr id="15" name="Footer Placeholder 3"/>
          <p:cNvSpPr txBox="1">
            <a:spLocks noGrp="1"/>
          </p:cNvSpPr>
          <p:nvPr userDrawn="1"/>
        </p:nvSpPr>
        <p:spPr bwMode="auto">
          <a:xfrm>
            <a:off x="1"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54824953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2">
    <p:bg>
      <p:bgPr>
        <a:solidFill>
          <a:srgbClr val="53727E"/>
        </a:solidFill>
        <a:effectLst/>
      </p:bgPr>
    </p:bg>
    <p:spTree>
      <p:nvGrpSpPr>
        <p:cNvPr id="1" name=""/>
        <p:cNvGrpSpPr/>
        <p:nvPr/>
      </p:nvGrpSpPr>
      <p:grpSpPr>
        <a:xfrm>
          <a:off x="0" y="0"/>
          <a:ext cx="0" cy="0"/>
          <a:chOff x="0" y="0"/>
          <a:chExt cx="0" cy="0"/>
        </a:xfrm>
      </p:grpSpPr>
      <p:sp>
        <p:nvSpPr>
          <p:cNvPr id="8"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sp>
        <p:nvSpPr>
          <p:cNvPr id="13" name="Picture Placeholder 12"/>
          <p:cNvSpPr>
            <a:spLocks noGrp="1"/>
          </p:cNvSpPr>
          <p:nvPr>
            <p:ph type="pic" sz="quarter" idx="12"/>
          </p:nvPr>
        </p:nvSpPr>
        <p:spPr>
          <a:xfrm>
            <a:off x="5149827" y="1028733"/>
            <a:ext cx="6610803" cy="3655459"/>
          </a:xfrm>
          <a:ln w="19050">
            <a:solidFill>
              <a:schemeClr val="tx2"/>
            </a:solidFill>
          </a:ln>
        </p:spPr>
        <p:txBody>
          <a:bodyPr/>
          <a:lstStyle/>
          <a:p>
            <a:endParaRPr lang="en-GB"/>
          </a:p>
        </p:txBody>
      </p:sp>
      <p:sp>
        <p:nvSpPr>
          <p:cNvPr id="9" name="Rectangle 8"/>
          <p:cNvSpPr/>
          <p:nvPr userDrawn="1"/>
        </p:nvSpPr>
        <p:spPr bwMode="auto">
          <a:xfrm>
            <a:off x="2" y="1"/>
            <a:ext cx="4655839" cy="6293777"/>
          </a:xfrm>
          <a:prstGeom prst="rect">
            <a:avLst/>
          </a:prstGeom>
          <a:solidFill>
            <a:srgbClr val="2A3B4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 name="Title 1"/>
          <p:cNvSpPr>
            <a:spLocks noGrp="1"/>
          </p:cNvSpPr>
          <p:nvPr>
            <p:ph type="title"/>
          </p:nvPr>
        </p:nvSpPr>
        <p:spPr>
          <a:xfrm>
            <a:off x="741247" y="1027851"/>
            <a:ext cx="3458060" cy="1258613"/>
          </a:xfrm>
        </p:spPr>
        <p:txBody>
          <a:bodyPr/>
          <a:lstStyle>
            <a:lvl1pPr>
              <a:defRPr sz="4267" b="1">
                <a:solidFill>
                  <a:schemeClr val="tx2"/>
                </a:solidFill>
              </a:defRPr>
            </a:lvl1pPr>
          </a:lstStyle>
          <a:p>
            <a:r>
              <a:rPr lang="en-US" dirty="0"/>
              <a:t>Click to edit Master title style</a:t>
            </a:r>
            <a:endParaRPr lang="en-GB" dirty="0"/>
          </a:p>
        </p:txBody>
      </p:sp>
      <p:sp>
        <p:nvSpPr>
          <p:cNvPr id="14" name="Text Placeholder 3"/>
          <p:cNvSpPr>
            <a:spLocks noGrp="1"/>
          </p:cNvSpPr>
          <p:nvPr>
            <p:ph type="body" sz="quarter" idx="11"/>
          </p:nvPr>
        </p:nvSpPr>
        <p:spPr>
          <a:xfrm>
            <a:off x="767322" y="2590774"/>
            <a:ext cx="3431985" cy="3123300"/>
          </a:xfrm>
        </p:spPr>
        <p:txBody>
          <a:bodyPr/>
          <a:lstStyle>
            <a:lvl1pPr marL="0" indent="0">
              <a:buFont typeface="Wingdings" pitchFamily="2" charset="2"/>
              <a:buNone/>
              <a:defRPr sz="2400">
                <a:solidFill>
                  <a:schemeClr val="accent6">
                    <a:lumMod val="40000"/>
                    <a:lumOff val="60000"/>
                  </a:schemeClr>
                </a:solidFill>
              </a:defRPr>
            </a:lvl1pPr>
            <a:lvl2pPr>
              <a:defRPr>
                <a:solidFill>
                  <a:schemeClr val="accent6">
                    <a:lumMod val="40000"/>
                    <a:lumOff val="60000"/>
                  </a:schemeClr>
                </a:solidFill>
              </a:defRPr>
            </a:lvl2pPr>
            <a:lvl3pPr>
              <a:defRPr>
                <a:solidFill>
                  <a:schemeClr val="accent6">
                    <a:lumMod val="40000"/>
                    <a:lumOff val="60000"/>
                  </a:schemeClr>
                </a:solidFill>
              </a:defRPr>
            </a:lvl3pPr>
            <a:lvl4pPr>
              <a:defRPr>
                <a:solidFill>
                  <a:schemeClr val="accent6">
                    <a:lumMod val="40000"/>
                    <a:lumOff val="60000"/>
                  </a:schemeClr>
                </a:solidFill>
              </a:defRPr>
            </a:lvl4pPr>
            <a:lvl5pPr>
              <a:defRPr>
                <a:solidFill>
                  <a:schemeClr val="accent6">
                    <a:lumMod val="40000"/>
                    <a:lumOff val="6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03187803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3">
    <p:bg>
      <p:bgRef idx="1001">
        <a:schemeClr val="bg2"/>
      </p:bgRef>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1"/>
            <a:ext cx="12192000" cy="6293777"/>
          </a:xfrm>
        </p:spPr>
        <p:txBody>
          <a:bodyPr/>
          <a:lstStyle/>
          <a:p>
            <a:endParaRPr lang="en-GB"/>
          </a:p>
        </p:txBody>
      </p:sp>
      <p:sp>
        <p:nvSpPr>
          <p:cNvPr id="9"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93018240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s 1">
    <p:bg>
      <p:bgRef idx="1001">
        <a:schemeClr val="bg2"/>
      </p:bgRef>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41247" y="1067759"/>
            <a:ext cx="4812840" cy="877768"/>
          </a:xfrm>
        </p:spPr>
        <p:txBody>
          <a:bodyPr/>
          <a:lstStyle>
            <a:lvl1pPr>
              <a:defRPr sz="3733" b="1">
                <a:solidFill>
                  <a:srgbClr val="53727E"/>
                </a:solidFill>
                <a:latin typeface="Helvetica" pitchFamily="34" charset="0"/>
              </a:defRPr>
            </a:lvl1pPr>
          </a:lstStyle>
          <a:p>
            <a:r>
              <a:rPr lang="en-GB" dirty="0"/>
              <a:t>CLICK TO EDIT MASTER TITLE STYLE</a:t>
            </a:r>
            <a:endParaRPr lang="en-US" dirty="0"/>
          </a:p>
        </p:txBody>
      </p:sp>
      <p:sp>
        <p:nvSpPr>
          <p:cNvPr id="6" name="Text Placeholder 5"/>
          <p:cNvSpPr>
            <a:spLocks noGrp="1"/>
          </p:cNvSpPr>
          <p:nvPr>
            <p:ph type="body" sz="quarter" idx="10"/>
          </p:nvPr>
        </p:nvSpPr>
        <p:spPr>
          <a:xfrm>
            <a:off x="766978" y="2133889"/>
            <a:ext cx="4606473" cy="3808691"/>
          </a:xfrm>
        </p:spPr>
        <p:txBody>
          <a:bodyPr/>
          <a:lstStyle>
            <a:lvl1pPr>
              <a:defRPr sz="2667"/>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7"/>
          <p:cNvSpPr>
            <a:spLocks noGrp="1"/>
          </p:cNvSpPr>
          <p:nvPr>
            <p:ph type="chart" sz="quarter" idx="11"/>
          </p:nvPr>
        </p:nvSpPr>
        <p:spPr>
          <a:xfrm>
            <a:off x="5734507" y="1067759"/>
            <a:ext cx="5780677" cy="4875059"/>
          </a:xfrm>
        </p:spPr>
        <p:txBody>
          <a:bodyPr/>
          <a:lstStyle/>
          <a:p>
            <a:endParaRPr lang="en-GB"/>
          </a:p>
        </p:txBody>
      </p:sp>
      <p:sp>
        <p:nvSpPr>
          <p:cNvPr id="11" name="Footer Placeholder 3"/>
          <p:cNvSpPr txBox="1">
            <a:spLocks noGrp="1"/>
          </p:cNvSpPr>
          <p:nvPr userDrawn="1"/>
        </p:nvSpPr>
        <p:spPr bwMode="auto">
          <a:xfrm>
            <a:off x="1" y="6293777"/>
            <a:ext cx="12192000"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14509062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2">
    <p:bg>
      <p:bgRef idx="1001">
        <a:schemeClr val="bg2"/>
      </p:bgRef>
    </p:bg>
    <p:spTree>
      <p:nvGrpSpPr>
        <p:cNvPr id="1" name=""/>
        <p:cNvGrpSpPr/>
        <p:nvPr/>
      </p:nvGrpSpPr>
      <p:grpSpPr>
        <a:xfrm>
          <a:off x="0" y="0"/>
          <a:ext cx="0" cy="0"/>
          <a:chOff x="0" y="0"/>
          <a:chExt cx="0" cy="0"/>
        </a:xfrm>
      </p:grpSpPr>
      <p:sp>
        <p:nvSpPr>
          <p:cNvPr id="8" name="Chart Placeholder 7"/>
          <p:cNvSpPr>
            <a:spLocks noGrp="1"/>
          </p:cNvSpPr>
          <p:nvPr>
            <p:ph type="chart" sz="quarter" idx="11"/>
          </p:nvPr>
        </p:nvSpPr>
        <p:spPr>
          <a:xfrm>
            <a:off x="767197" y="382238"/>
            <a:ext cx="10657607" cy="5513617"/>
          </a:xfrm>
        </p:spPr>
        <p:txBody>
          <a:bodyPr/>
          <a:lstStyle/>
          <a:p>
            <a:endParaRPr lang="en-GB"/>
          </a:p>
        </p:txBody>
      </p:sp>
      <p:sp>
        <p:nvSpPr>
          <p:cNvPr id="9"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58958469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p:bg>
      <p:bgRef idx="1001">
        <a:schemeClr val="bg2"/>
      </p:bgRef>
    </p:bg>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768005" y="1524773"/>
            <a:ext cx="10656799" cy="3579947"/>
          </a:xfrm>
        </p:spPr>
        <p:txBody>
          <a:bodyPr/>
          <a:lstStyle/>
          <a:p>
            <a:endParaRPr lang="en-GB"/>
          </a:p>
        </p:txBody>
      </p:sp>
      <p:sp>
        <p:nvSpPr>
          <p:cNvPr id="6"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41922813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rt Art ">
    <p:bg>
      <p:bgRef idx="1001">
        <a:schemeClr val="bg2"/>
      </p:bgRef>
    </p:bg>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766606" y="459743"/>
            <a:ext cx="10658789" cy="5254331"/>
          </a:xfrm>
        </p:spPr>
        <p:txBody>
          <a:bodyPr/>
          <a:lstStyle/>
          <a:p>
            <a:endParaRPr lang="en-GB"/>
          </a:p>
        </p:txBody>
      </p:sp>
      <p:sp>
        <p:nvSpPr>
          <p:cNvPr id="6"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303231100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rgbClr val="E6711A"/>
        </a:solidFill>
        <a:effectLst/>
      </p:bgPr>
    </p:bg>
    <p:spTree>
      <p:nvGrpSpPr>
        <p:cNvPr id="1" name=""/>
        <p:cNvGrpSpPr/>
        <p:nvPr/>
      </p:nvGrpSpPr>
      <p:grpSpPr>
        <a:xfrm>
          <a:off x="0" y="0"/>
          <a:ext cx="0" cy="0"/>
          <a:chOff x="0" y="0"/>
          <a:chExt cx="0" cy="0"/>
        </a:xfrm>
      </p:grpSpPr>
      <p:sp>
        <p:nvSpPr>
          <p:cNvPr id="5"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sp>
        <p:nvSpPr>
          <p:cNvPr id="7" name="Title 1"/>
          <p:cNvSpPr>
            <a:spLocks noGrp="1"/>
          </p:cNvSpPr>
          <p:nvPr>
            <p:ph type="title" hasCustomPrompt="1"/>
          </p:nvPr>
        </p:nvSpPr>
        <p:spPr>
          <a:xfrm>
            <a:off x="741248" y="854776"/>
            <a:ext cx="9961005" cy="877768"/>
          </a:xfrm>
        </p:spPr>
        <p:txBody>
          <a:bodyPr/>
          <a:lstStyle>
            <a:lvl1pPr>
              <a:defRPr sz="5600">
                <a:solidFill>
                  <a:schemeClr val="tx1"/>
                </a:solidFill>
                <a:latin typeface="Helvetica" pitchFamily="34" charset="0"/>
              </a:defRPr>
            </a:lvl1pPr>
          </a:lstStyle>
          <a:p>
            <a:r>
              <a:rPr lang="en-US" dirty="0"/>
              <a:t>ADD SUMMARY HEADING</a:t>
            </a:r>
          </a:p>
        </p:txBody>
      </p:sp>
      <p:sp>
        <p:nvSpPr>
          <p:cNvPr id="8" name="Text Placeholder 5"/>
          <p:cNvSpPr>
            <a:spLocks noGrp="1"/>
          </p:cNvSpPr>
          <p:nvPr>
            <p:ph type="body" sz="quarter" idx="10"/>
          </p:nvPr>
        </p:nvSpPr>
        <p:spPr>
          <a:xfrm>
            <a:off x="766978" y="2180862"/>
            <a:ext cx="9574001" cy="3427845"/>
          </a:xfrm>
        </p:spPr>
        <p:txBody>
          <a:bodyPr/>
          <a:lstStyle>
            <a:lvl1pPr marL="537471" indent="-537471">
              <a:buFont typeface="Wingdings" panose="05000000000000000000" pitchFamily="2" charset="2"/>
              <a:buChar char="§"/>
              <a:defRPr sz="2667" b="0" i="0" u="none"/>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4197209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Involved ">
    <p:bg>
      <p:bgPr>
        <a:solidFill>
          <a:srgbClr val="53727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lumMod val="20000"/>
                    <a:lumOff val="80000"/>
                  </a:schemeClr>
                </a:solidFill>
              </a:defRPr>
            </a:lvl1pPr>
          </a:lstStyle>
          <a:p>
            <a:r>
              <a:rPr lang="en-US" dirty="0"/>
              <a:t>CLICK TO EDIT MASTER TITLE STYLE</a:t>
            </a:r>
            <a:endParaRPr lang="en-GB" dirty="0"/>
          </a:p>
        </p:txBody>
      </p:sp>
      <p:sp>
        <p:nvSpPr>
          <p:cNvPr id="6" name="Picture Placeholder 5"/>
          <p:cNvSpPr>
            <a:spLocks noGrp="1"/>
          </p:cNvSpPr>
          <p:nvPr>
            <p:ph type="pic" sz="quarter" idx="10"/>
          </p:nvPr>
        </p:nvSpPr>
        <p:spPr>
          <a:xfrm>
            <a:off x="768000" y="2971986"/>
            <a:ext cx="2448000" cy="2056565"/>
          </a:xfrm>
          <a:ln>
            <a:solidFill>
              <a:srgbClr val="2A3B41"/>
            </a:solidFill>
          </a:ln>
        </p:spPr>
        <p:txBody>
          <a:bodyPr/>
          <a:lstStyle/>
          <a:p>
            <a:endParaRPr lang="en-GB" dirty="0"/>
          </a:p>
        </p:txBody>
      </p:sp>
      <p:sp>
        <p:nvSpPr>
          <p:cNvPr id="7" name="Picture Placeholder 5"/>
          <p:cNvSpPr>
            <a:spLocks noGrp="1"/>
          </p:cNvSpPr>
          <p:nvPr>
            <p:ph type="pic" sz="quarter" idx="11"/>
          </p:nvPr>
        </p:nvSpPr>
        <p:spPr>
          <a:xfrm>
            <a:off x="3475605" y="2972195"/>
            <a:ext cx="2448000" cy="2056565"/>
          </a:xfrm>
          <a:ln>
            <a:solidFill>
              <a:srgbClr val="2A3B41"/>
            </a:solidFill>
          </a:ln>
        </p:spPr>
        <p:txBody>
          <a:bodyPr/>
          <a:lstStyle/>
          <a:p>
            <a:endParaRPr lang="en-GB"/>
          </a:p>
        </p:txBody>
      </p:sp>
      <p:sp>
        <p:nvSpPr>
          <p:cNvPr id="8" name="Picture Placeholder 5"/>
          <p:cNvSpPr>
            <a:spLocks noGrp="1"/>
          </p:cNvSpPr>
          <p:nvPr>
            <p:ph type="pic" sz="quarter" idx="12"/>
          </p:nvPr>
        </p:nvSpPr>
        <p:spPr>
          <a:xfrm>
            <a:off x="6185167" y="2972195"/>
            <a:ext cx="2448000" cy="2056565"/>
          </a:xfrm>
          <a:ln>
            <a:solidFill>
              <a:srgbClr val="2A3B41"/>
            </a:solidFill>
          </a:ln>
        </p:spPr>
        <p:txBody>
          <a:bodyPr/>
          <a:lstStyle/>
          <a:p>
            <a:endParaRPr lang="en-GB"/>
          </a:p>
        </p:txBody>
      </p:sp>
      <p:sp>
        <p:nvSpPr>
          <p:cNvPr id="9" name="Picture Placeholder 5"/>
          <p:cNvSpPr>
            <a:spLocks noGrp="1"/>
          </p:cNvSpPr>
          <p:nvPr>
            <p:ph type="pic" sz="quarter" idx="13"/>
          </p:nvPr>
        </p:nvSpPr>
        <p:spPr>
          <a:xfrm>
            <a:off x="8880309" y="2972195"/>
            <a:ext cx="2448000" cy="2064000"/>
          </a:xfrm>
          <a:ln>
            <a:solidFill>
              <a:srgbClr val="2A3B41"/>
            </a:solidFill>
          </a:ln>
        </p:spPr>
        <p:txBody>
          <a:bodyPr/>
          <a:lstStyle/>
          <a:p>
            <a:endParaRPr lang="en-GB"/>
          </a:p>
        </p:txBody>
      </p:sp>
      <p:sp>
        <p:nvSpPr>
          <p:cNvPr id="13" name="Text Placeholder 2"/>
          <p:cNvSpPr>
            <a:spLocks noGrp="1"/>
          </p:cNvSpPr>
          <p:nvPr>
            <p:ph type="body" idx="1" hasCustomPrompt="1"/>
          </p:nvPr>
        </p:nvSpPr>
        <p:spPr>
          <a:xfrm>
            <a:off x="767196" y="5120707"/>
            <a:ext cx="2438605" cy="228507"/>
          </a:xfrm>
          <a:solidFill>
            <a:srgbClr val="2A3B41"/>
          </a:solidFill>
          <a:ln>
            <a:solidFill>
              <a:schemeClr val="accent3">
                <a:lumMod val="25000"/>
              </a:schemeClr>
            </a:solidFill>
          </a:ln>
        </p:spPr>
        <p:txBody>
          <a:bodyPr anchor="b"/>
          <a:lstStyle>
            <a:lvl1pPr marL="0" indent="0" algn="ctr">
              <a:buNone/>
              <a:defRPr sz="1467" b="1"/>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NAME</a:t>
            </a:r>
          </a:p>
        </p:txBody>
      </p:sp>
      <p:sp>
        <p:nvSpPr>
          <p:cNvPr id="14" name="Text Placeholder 2"/>
          <p:cNvSpPr>
            <a:spLocks noGrp="1"/>
          </p:cNvSpPr>
          <p:nvPr>
            <p:ph type="body" idx="14" hasCustomPrompt="1"/>
          </p:nvPr>
        </p:nvSpPr>
        <p:spPr>
          <a:xfrm>
            <a:off x="767196" y="5408739"/>
            <a:ext cx="2438605" cy="228507"/>
          </a:xfrm>
          <a:solidFill>
            <a:schemeClr val="accent5">
              <a:lumMod val="20000"/>
              <a:lumOff val="80000"/>
            </a:schemeClr>
          </a:solidFill>
          <a:ln>
            <a:solidFill>
              <a:schemeClr val="tx1"/>
            </a:solidFill>
          </a:ln>
        </p:spPr>
        <p:txBody>
          <a:bodyPr tIns="0" anchor="b"/>
          <a:lstStyle>
            <a:lvl1pPr marL="0" indent="0" algn="ctr">
              <a:buNone/>
              <a:defRPr sz="1467" b="0" baseline="0">
                <a:solidFill>
                  <a:schemeClr val="bg2">
                    <a:lumMod val="95000"/>
                    <a:lumOff val="5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JOB OR EMAIL</a:t>
            </a:r>
          </a:p>
        </p:txBody>
      </p:sp>
      <p:sp>
        <p:nvSpPr>
          <p:cNvPr id="27" name="Text Placeholder 2"/>
          <p:cNvSpPr>
            <a:spLocks noGrp="1"/>
          </p:cNvSpPr>
          <p:nvPr>
            <p:ph type="body" idx="15" hasCustomPrompt="1"/>
          </p:nvPr>
        </p:nvSpPr>
        <p:spPr>
          <a:xfrm>
            <a:off x="3476758" y="5120707"/>
            <a:ext cx="2438605" cy="228507"/>
          </a:xfrm>
          <a:solidFill>
            <a:srgbClr val="2A3B41"/>
          </a:solidFill>
          <a:ln>
            <a:solidFill>
              <a:schemeClr val="accent3">
                <a:lumMod val="25000"/>
              </a:schemeClr>
            </a:solidFill>
          </a:ln>
        </p:spPr>
        <p:txBody>
          <a:bodyPr anchor="b"/>
          <a:lstStyle>
            <a:lvl1pPr marL="0" indent="0" algn="ctr">
              <a:buNone/>
              <a:defRPr sz="1467" b="1"/>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NAME</a:t>
            </a:r>
          </a:p>
        </p:txBody>
      </p:sp>
      <p:sp>
        <p:nvSpPr>
          <p:cNvPr id="28" name="Text Placeholder 2"/>
          <p:cNvSpPr>
            <a:spLocks noGrp="1"/>
          </p:cNvSpPr>
          <p:nvPr>
            <p:ph type="body" idx="16" hasCustomPrompt="1"/>
          </p:nvPr>
        </p:nvSpPr>
        <p:spPr>
          <a:xfrm>
            <a:off x="3476758" y="5408739"/>
            <a:ext cx="2438605" cy="228507"/>
          </a:xfrm>
          <a:solidFill>
            <a:schemeClr val="accent5">
              <a:lumMod val="20000"/>
              <a:lumOff val="80000"/>
            </a:schemeClr>
          </a:solidFill>
          <a:ln>
            <a:solidFill>
              <a:schemeClr val="tx1"/>
            </a:solidFill>
          </a:ln>
        </p:spPr>
        <p:txBody>
          <a:bodyPr tIns="0" anchor="b"/>
          <a:lstStyle>
            <a:lvl1pPr marL="0" indent="0" algn="ctr">
              <a:buNone/>
              <a:defRPr sz="1467" b="0" baseline="0">
                <a:solidFill>
                  <a:schemeClr val="bg2">
                    <a:lumMod val="95000"/>
                    <a:lumOff val="5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JOB OR EMAIL</a:t>
            </a:r>
          </a:p>
        </p:txBody>
      </p:sp>
      <p:sp>
        <p:nvSpPr>
          <p:cNvPr id="29" name="Text Placeholder 2"/>
          <p:cNvSpPr>
            <a:spLocks noGrp="1"/>
          </p:cNvSpPr>
          <p:nvPr>
            <p:ph type="body" idx="17" hasCustomPrompt="1"/>
          </p:nvPr>
        </p:nvSpPr>
        <p:spPr>
          <a:xfrm>
            <a:off x="6186318" y="5120707"/>
            <a:ext cx="2438605" cy="228507"/>
          </a:xfrm>
          <a:solidFill>
            <a:srgbClr val="2A3B41"/>
          </a:solidFill>
          <a:ln>
            <a:solidFill>
              <a:schemeClr val="accent3">
                <a:lumMod val="25000"/>
              </a:schemeClr>
            </a:solidFill>
          </a:ln>
        </p:spPr>
        <p:txBody>
          <a:bodyPr anchor="b"/>
          <a:lstStyle>
            <a:lvl1pPr marL="0" indent="0" algn="ctr">
              <a:buNone/>
              <a:defRPr sz="1467" b="1"/>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NAME</a:t>
            </a:r>
          </a:p>
        </p:txBody>
      </p:sp>
      <p:sp>
        <p:nvSpPr>
          <p:cNvPr id="30" name="Text Placeholder 2"/>
          <p:cNvSpPr>
            <a:spLocks noGrp="1"/>
          </p:cNvSpPr>
          <p:nvPr>
            <p:ph type="body" idx="18" hasCustomPrompt="1"/>
          </p:nvPr>
        </p:nvSpPr>
        <p:spPr>
          <a:xfrm>
            <a:off x="6186318" y="5408739"/>
            <a:ext cx="2438605" cy="228507"/>
          </a:xfrm>
          <a:solidFill>
            <a:schemeClr val="accent5">
              <a:lumMod val="20000"/>
              <a:lumOff val="80000"/>
            </a:schemeClr>
          </a:solidFill>
          <a:ln>
            <a:solidFill>
              <a:schemeClr val="tx1"/>
            </a:solidFill>
          </a:ln>
        </p:spPr>
        <p:txBody>
          <a:bodyPr tIns="0" anchor="b"/>
          <a:lstStyle>
            <a:lvl1pPr marL="0" indent="0" algn="ctr">
              <a:buNone/>
              <a:defRPr sz="1467" b="0" baseline="0">
                <a:solidFill>
                  <a:schemeClr val="bg2">
                    <a:lumMod val="95000"/>
                    <a:lumOff val="5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JOB OR EMAIL</a:t>
            </a:r>
          </a:p>
        </p:txBody>
      </p:sp>
      <p:sp>
        <p:nvSpPr>
          <p:cNvPr id="31" name="Text Placeholder 2"/>
          <p:cNvSpPr>
            <a:spLocks noGrp="1"/>
          </p:cNvSpPr>
          <p:nvPr>
            <p:ph type="body" idx="19" hasCustomPrompt="1"/>
          </p:nvPr>
        </p:nvSpPr>
        <p:spPr>
          <a:xfrm>
            <a:off x="8895879" y="5120707"/>
            <a:ext cx="2438605" cy="228507"/>
          </a:xfrm>
          <a:solidFill>
            <a:srgbClr val="2A3B41"/>
          </a:solidFill>
          <a:ln>
            <a:solidFill>
              <a:schemeClr val="accent3">
                <a:lumMod val="25000"/>
              </a:schemeClr>
            </a:solidFill>
          </a:ln>
        </p:spPr>
        <p:txBody>
          <a:bodyPr anchor="b"/>
          <a:lstStyle>
            <a:lvl1pPr marL="0" indent="0" algn="ctr">
              <a:buNone/>
              <a:defRPr sz="1467" b="1"/>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NAME</a:t>
            </a:r>
          </a:p>
        </p:txBody>
      </p:sp>
      <p:sp>
        <p:nvSpPr>
          <p:cNvPr id="32" name="Text Placeholder 2"/>
          <p:cNvSpPr>
            <a:spLocks noGrp="1"/>
          </p:cNvSpPr>
          <p:nvPr>
            <p:ph type="body" idx="20" hasCustomPrompt="1"/>
          </p:nvPr>
        </p:nvSpPr>
        <p:spPr>
          <a:xfrm>
            <a:off x="8895879" y="5408739"/>
            <a:ext cx="2438605" cy="228507"/>
          </a:xfrm>
          <a:solidFill>
            <a:schemeClr val="accent5">
              <a:lumMod val="20000"/>
              <a:lumOff val="80000"/>
            </a:schemeClr>
          </a:solidFill>
          <a:ln>
            <a:solidFill>
              <a:schemeClr val="tx1"/>
            </a:solidFill>
          </a:ln>
        </p:spPr>
        <p:txBody>
          <a:bodyPr tIns="0" anchor="b"/>
          <a:lstStyle>
            <a:lvl1pPr marL="0" indent="0" algn="ctr">
              <a:buNone/>
              <a:defRPr sz="1467" b="0" baseline="0">
                <a:solidFill>
                  <a:schemeClr val="bg2">
                    <a:lumMod val="95000"/>
                    <a:lumOff val="5000"/>
                  </a:schemeClr>
                </a:solidFill>
              </a:defRPr>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JOB OR EMAIL</a:t>
            </a:r>
          </a:p>
        </p:txBody>
      </p:sp>
      <p:sp>
        <p:nvSpPr>
          <p:cNvPr id="33"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1542139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Option 2)">
    <p:bg>
      <p:bgPr>
        <a:solidFill>
          <a:srgbClr val="2A3B4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41248" y="1789541"/>
            <a:ext cx="9961005" cy="877768"/>
          </a:xfrm>
        </p:spPr>
        <p:txBody>
          <a:bodyPr/>
          <a:lstStyle>
            <a:lvl1pPr>
              <a:defRPr sz="5600">
                <a:solidFill>
                  <a:schemeClr val="accent2">
                    <a:lumMod val="20000"/>
                    <a:lumOff val="80000"/>
                  </a:schemeClr>
                </a:solidFill>
                <a:latin typeface="Helvetica" pitchFamily="34" charset="0"/>
              </a:defRPr>
            </a:lvl1pPr>
          </a:lstStyle>
          <a:p>
            <a:r>
              <a:rPr lang="en-GB" dirty="0"/>
              <a:t>ADD THANK YOU</a:t>
            </a:r>
            <a:endParaRPr lang="en-US" dirty="0"/>
          </a:p>
        </p:txBody>
      </p:sp>
      <p:sp>
        <p:nvSpPr>
          <p:cNvPr id="6" name="Text Placeholder 2"/>
          <p:cNvSpPr>
            <a:spLocks noGrp="1"/>
          </p:cNvSpPr>
          <p:nvPr>
            <p:ph type="body" idx="1" hasCustomPrompt="1"/>
          </p:nvPr>
        </p:nvSpPr>
        <p:spPr>
          <a:xfrm>
            <a:off x="767197" y="3044958"/>
            <a:ext cx="10070799" cy="457015"/>
          </a:xfrm>
        </p:spPr>
        <p:txBody>
          <a:bodyPr anchor="b"/>
          <a:lstStyle>
            <a:lvl1pPr marL="0" indent="0">
              <a:buNone/>
              <a:defRPr sz="2667" b="0"/>
            </a:lvl1pPr>
            <a:lvl2pPr marL="537471" indent="0">
              <a:buNone/>
              <a:defRPr sz="2133"/>
            </a:lvl2pPr>
            <a:lvl3pPr marL="1074941" indent="0">
              <a:buNone/>
              <a:defRPr sz="1867"/>
            </a:lvl3pPr>
            <a:lvl4pPr marL="1612413" indent="0">
              <a:buNone/>
              <a:defRPr sz="1600"/>
            </a:lvl4pPr>
            <a:lvl5pPr marL="2149884" indent="0">
              <a:buNone/>
              <a:defRPr sz="1600"/>
            </a:lvl5pPr>
            <a:lvl6pPr marL="2687354" indent="0">
              <a:buNone/>
              <a:defRPr sz="1600"/>
            </a:lvl6pPr>
            <a:lvl7pPr marL="3224825" indent="0">
              <a:buNone/>
              <a:defRPr sz="1600"/>
            </a:lvl7pPr>
            <a:lvl8pPr marL="3762297" indent="0">
              <a:buNone/>
              <a:defRPr sz="1600"/>
            </a:lvl8pPr>
            <a:lvl9pPr marL="4299767" indent="0">
              <a:buNone/>
              <a:defRPr sz="1600"/>
            </a:lvl9pPr>
          </a:lstStyle>
          <a:p>
            <a:pPr lvl="0"/>
            <a:r>
              <a:rPr lang="en-GB" dirty="0"/>
              <a:t>ADD EMAIL ADDRESS</a:t>
            </a:r>
          </a:p>
        </p:txBody>
      </p:sp>
      <p:sp>
        <p:nvSpPr>
          <p:cNvPr id="8"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42091111"/>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Marketing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20" y="-54800"/>
            <a:ext cx="12275303" cy="6912800"/>
          </a:xfrm>
          <a:prstGeom prst="rect">
            <a:avLst/>
          </a:prstGeom>
        </p:spPr>
      </p:pic>
      <p:pic>
        <p:nvPicPr>
          <p:cNvPr id="4" name="Picture 3" descr="Queens_lscape_logo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0416" y="345938"/>
            <a:ext cx="1960944" cy="713581"/>
          </a:xfrm>
          <a:prstGeom prst="rect">
            <a:avLst/>
          </a:prstGeom>
        </p:spPr>
      </p:pic>
      <p:sp>
        <p:nvSpPr>
          <p:cNvPr id="5" name="Footer Placeholder 3"/>
          <p:cNvSpPr txBox="1">
            <a:spLocks noGrp="1"/>
          </p:cNvSpPr>
          <p:nvPr userDrawn="1"/>
        </p:nvSpPr>
        <p:spPr bwMode="auto">
          <a:xfrm>
            <a:off x="2"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265224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rketing 5">
    <p:bg>
      <p:bgRef idx="1001">
        <a:schemeClr val="bg2"/>
      </p:bgRef>
    </p:bg>
    <p:spTree>
      <p:nvGrpSpPr>
        <p:cNvPr id="1" name=""/>
        <p:cNvGrpSpPr/>
        <p:nvPr/>
      </p:nvGrpSpPr>
      <p:grpSpPr>
        <a:xfrm>
          <a:off x="0" y="0"/>
          <a:ext cx="0" cy="0"/>
          <a:chOff x="0" y="0"/>
          <a:chExt cx="0" cy="0"/>
        </a:xfrm>
      </p:grpSpPr>
      <p:pic>
        <p:nvPicPr>
          <p:cNvPr id="5" name="Picture 5" descr="GBmap _10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07968" y="96011"/>
            <a:ext cx="4875565" cy="611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741247" y="1027851"/>
            <a:ext cx="3458060" cy="1258613"/>
          </a:xfrm>
        </p:spPr>
        <p:txBody>
          <a:bodyPr/>
          <a:lstStyle>
            <a:lvl1pPr>
              <a:defRPr sz="4267" b="1">
                <a:solidFill>
                  <a:schemeClr val="accent2">
                    <a:lumMod val="20000"/>
                    <a:lumOff val="80000"/>
                  </a:schemeClr>
                </a:solidFill>
              </a:defRPr>
            </a:lvl1pPr>
          </a:lstStyle>
          <a:p>
            <a:r>
              <a:rPr lang="en-US" dirty="0"/>
              <a:t>Click to edit Master title style</a:t>
            </a:r>
            <a:endParaRPr lang="en-GB" dirty="0"/>
          </a:p>
        </p:txBody>
      </p:sp>
      <p:sp>
        <p:nvSpPr>
          <p:cNvPr id="7" name="Footer Placeholder 3"/>
          <p:cNvSpPr txBox="1">
            <a:spLocks noGrp="1"/>
          </p:cNvSpPr>
          <p:nvPr userDrawn="1"/>
        </p:nvSpPr>
        <p:spPr bwMode="auto">
          <a:xfrm>
            <a:off x="1" y="6293777"/>
            <a:ext cx="12191999" cy="574299"/>
          </a:xfrm>
          <a:prstGeom prst="rect">
            <a:avLst/>
          </a:prstGeom>
          <a:solidFill>
            <a:srgbClr val="151D20"/>
          </a:solidFill>
          <a:ln>
            <a:noFill/>
          </a:ln>
        </p:spPr>
        <p:txBody>
          <a:bodyPr lIns="677145" tIns="84643" rIns="107497" bIns="8464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333" b="1" i="0" u="none" strike="noStrike" kern="1200" cap="none" spc="0" normalizeH="0" baseline="0" noProof="0" dirty="0">
              <a:ln>
                <a:noFill/>
              </a:ln>
              <a:solidFill>
                <a:srgbClr val="FFFFFF"/>
              </a:solidFill>
              <a:effectLst/>
              <a:uLnTx/>
              <a:uFillTx/>
              <a:latin typeface="Helvetica" pitchFamily="34" charset="0"/>
              <a:ea typeface="ＭＳ Ｐゴシック" charset="0"/>
            </a:endParaRPr>
          </a:p>
        </p:txBody>
      </p:sp>
      <p:sp>
        <p:nvSpPr>
          <p:cNvPr id="8" name="Text Placeholder 3"/>
          <p:cNvSpPr>
            <a:spLocks noGrp="1"/>
          </p:cNvSpPr>
          <p:nvPr>
            <p:ph type="body" sz="quarter" idx="11"/>
          </p:nvPr>
        </p:nvSpPr>
        <p:spPr>
          <a:xfrm>
            <a:off x="767321" y="2590774"/>
            <a:ext cx="4154536" cy="3123300"/>
          </a:xfrm>
        </p:spPr>
        <p:txBody>
          <a:bodyPr/>
          <a:lstStyle>
            <a:lvl1pPr marL="335920" indent="-335920">
              <a:buFont typeface="Wingdings" pitchFamily="2" charset="2"/>
              <a:buChar char="§"/>
              <a:defRPr sz="26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6381126"/>
            <a:ext cx="960107" cy="408247"/>
          </a:xfrm>
          <a:prstGeom prst="rect">
            <a:avLst/>
          </a:prstGeom>
          <a:noFill/>
        </p:spPr>
      </p:pic>
    </p:spTree>
    <p:extLst>
      <p:ext uri="{BB962C8B-B14F-4D97-AF65-F5344CB8AC3E}">
        <p14:creationId xmlns:p14="http://schemas.microsoft.com/office/powerpoint/2010/main" val="370079703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olding Slide">
    <p:bg>
      <p:bgPr>
        <a:solidFill>
          <a:srgbClr val="2A3B4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116492" y="3075402"/>
            <a:ext cx="1959017" cy="707197"/>
          </a:xfrm>
          <a:prstGeom prst="rect">
            <a:avLst/>
          </a:prstGeom>
        </p:spPr>
      </p:pic>
    </p:spTree>
    <p:extLst>
      <p:ext uri="{BB962C8B-B14F-4D97-AF65-F5344CB8AC3E}">
        <p14:creationId xmlns:p14="http://schemas.microsoft.com/office/powerpoint/2010/main" val="399494061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fld id="{89437ED4-55C8-4E2A-B5E6-D25600E46695}" type="datetime1">
              <a:rPr kumimoji="0" lang="en-GB" sz="2800" b="0" i="0" u="none" strike="noStrike" kern="1200" cap="none" spc="0" normalizeH="0" baseline="0" noProof="0" smtClean="0">
                <a:ln>
                  <a:noFill/>
                </a:ln>
                <a:solidFill>
                  <a:srgbClr val="FFFFFF"/>
                </a:solidFill>
                <a:effectLst/>
                <a:uLnTx/>
                <a:uFillTx/>
                <a:latin typeface="Arial" pitchFamily="34" charset="0"/>
                <a:ea typeface="ＭＳ Ｐゴシック"/>
                <a:cs typeface="+mn-cs"/>
              </a:rPr>
              <a:pPr marL="0" marR="0" lvl="0" indent="0" algn="l" defTabSz="1219170" rtl="0" eaLnBrk="0" fontAlgn="base" latinLnBrk="0" hangingPunct="0">
                <a:lnSpc>
                  <a:spcPct val="100000"/>
                </a:lnSpc>
                <a:spcBef>
                  <a:spcPct val="0"/>
                </a:spcBef>
                <a:spcAft>
                  <a:spcPct val="0"/>
                </a:spcAft>
                <a:buClrTx/>
                <a:buSzTx/>
                <a:buFontTx/>
                <a:buNone/>
                <a:tabLst/>
                <a:defRPr/>
              </a:pPr>
              <a:t>01/10/2019</a:t>
            </a:fld>
            <a:endParaRPr kumimoji="0" lang="en-GB" sz="2800" b="0" i="0" u="none" strike="noStrike" kern="1200" cap="none" spc="0" normalizeH="0" baseline="0" noProof="0">
              <a:ln>
                <a:noFill/>
              </a:ln>
              <a:solidFill>
                <a:srgbClr val="FFFFFF"/>
              </a:solidFill>
              <a:effectLst/>
              <a:uLnTx/>
              <a:uFillTx/>
              <a:latin typeface="Arial" pitchFamily="34" charset="0"/>
              <a:ea typeface="ＭＳ Ｐゴシック"/>
              <a:cs typeface="+mn-cs"/>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Arial" pitchFamily="34" charset="0"/>
              <a:ea typeface="ＭＳ Ｐゴシック"/>
              <a:cs typeface="+mn-cs"/>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fld id="{F2E88013-775C-474F-9D11-DD6BE84D83B2}" type="slidenum">
              <a:rPr kumimoji="0" lang="en-GB" sz="2800" b="0" i="0" u="none" strike="noStrike" kern="1200" cap="none" spc="0" normalizeH="0" baseline="0" noProof="0" smtClean="0">
                <a:ln>
                  <a:noFill/>
                </a:ln>
                <a:solidFill>
                  <a:srgbClr val="FFFFFF"/>
                </a:solidFill>
                <a:effectLst/>
                <a:uLnTx/>
                <a:uFillTx/>
                <a:latin typeface="Arial" pitchFamily="34" charset="0"/>
                <a:ea typeface="ＭＳ Ｐゴシック"/>
                <a:cs typeface="+mn-cs"/>
              </a:rPr>
              <a:pPr marL="0" marR="0" lvl="0" indent="0" algn="l" defTabSz="1219170" rtl="0" eaLnBrk="0" fontAlgn="base" latinLnBrk="0" hangingPunct="0">
                <a:lnSpc>
                  <a:spcPct val="100000"/>
                </a:lnSpc>
                <a:spcBef>
                  <a:spcPct val="0"/>
                </a:spcBef>
                <a:spcAft>
                  <a:spcPct val="0"/>
                </a:spcAft>
                <a:buClrTx/>
                <a:buSzTx/>
                <a:buFontTx/>
                <a:buNone/>
                <a:tabLst/>
                <a:defRPr/>
              </a:pPr>
              <a:t>‹#›</a:t>
            </a:fld>
            <a:endParaRPr kumimoji="0" lang="en-GB" sz="2800" b="0" i="0" u="none" strike="noStrike" kern="1200" cap="none" spc="0" normalizeH="0" baseline="0" noProof="0">
              <a:ln>
                <a:noFill/>
              </a:ln>
              <a:solidFill>
                <a:srgbClr val="FFFFFF"/>
              </a:solidFill>
              <a:effectLst/>
              <a:uLnTx/>
              <a:uFillTx/>
              <a:latin typeface="Arial" pitchFamily="34" charset="0"/>
              <a:ea typeface="ＭＳ Ｐゴシック"/>
              <a:cs typeface="+mn-cs"/>
            </a:endParaRPr>
          </a:p>
        </p:txBody>
      </p:sp>
    </p:spTree>
    <p:extLst>
      <p:ext uri="{BB962C8B-B14F-4D97-AF65-F5344CB8AC3E}">
        <p14:creationId xmlns:p14="http://schemas.microsoft.com/office/powerpoint/2010/main" val="6043485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2309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3544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6416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812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022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4303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1947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3506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1080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9727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1678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C6DF5E-B3B2-4CA0-A28C-33167CDE6485}"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2551151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C6DF5E-B3B2-4CA0-A28C-33167CDE6485}"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1605264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6DF5E-B3B2-4CA0-A28C-33167CDE6485}"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311252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C6DF5E-B3B2-4CA0-A28C-33167CDE6485}"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3317896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C6DF5E-B3B2-4CA0-A28C-33167CDE6485}"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918284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C6DF5E-B3B2-4CA0-A28C-33167CDE6485}"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4089791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6DF5E-B3B2-4CA0-A28C-33167CDE6485}"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3044467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6DF5E-B3B2-4CA0-A28C-33167CDE6485}"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4195709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6DF5E-B3B2-4CA0-A28C-33167CDE6485}"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1106783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C6DF5E-B3B2-4CA0-A28C-33167CDE6485}"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31112868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C6DF5E-B3B2-4CA0-A28C-33167CDE6485}"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B0F04-E62C-4048-9444-54AF29834993}" type="slidenum">
              <a:rPr lang="en-GB" smtClean="0"/>
              <a:t>‹#›</a:t>
            </a:fld>
            <a:endParaRPr lang="en-GB"/>
          </a:p>
        </p:txBody>
      </p:sp>
    </p:spTree>
    <p:extLst>
      <p:ext uri="{BB962C8B-B14F-4D97-AF65-F5344CB8AC3E}">
        <p14:creationId xmlns:p14="http://schemas.microsoft.com/office/powerpoint/2010/main" val="280409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F347F-03E8-AC4C-AABB-8290CA991FE3}"/>
              </a:ext>
            </a:extLst>
          </p:cNvPr>
          <p:cNvSpPr>
            <a:spLocks noGrp="1"/>
          </p:cNvSpPr>
          <p:nvPr>
            <p:ph type="dt" sz="half" idx="10"/>
          </p:nvPr>
        </p:nvSpPr>
        <p:spPr/>
        <p:txBody>
          <a:bodyPr/>
          <a:lstStyle/>
          <a:p>
            <a:endParaRPr lang="en-IE"/>
          </a:p>
        </p:txBody>
      </p:sp>
      <p:sp>
        <p:nvSpPr>
          <p:cNvPr id="3" name="Footer Placeholder 2">
            <a:extLst>
              <a:ext uri="{FF2B5EF4-FFF2-40B4-BE49-F238E27FC236}">
                <a16:creationId xmlns:a16="http://schemas.microsoft.com/office/drawing/2014/main" id="{CE3D6C8C-4DC8-A247-BE2F-323A1F34BE0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BB10B3F-6667-D042-910D-A0EBB484F64E}"/>
              </a:ext>
            </a:extLst>
          </p:cNvPr>
          <p:cNvSpPr>
            <a:spLocks noGrp="1"/>
          </p:cNvSpPr>
          <p:nvPr>
            <p:ph type="sldNum" sz="quarter" idx="12"/>
          </p:nvPr>
        </p:nvSpPr>
        <p:spPr/>
        <p:txBody>
          <a:bodyPr/>
          <a:lstStyle/>
          <a:p>
            <a:fld id="{36FF67AE-293E-5445-AFEB-D78D78D24627}" type="slidenum">
              <a:rPr lang="en-IE" smtClean="0"/>
              <a:t>‹#›</a:t>
            </a:fld>
            <a:endParaRPr lang="en-IE"/>
          </a:p>
        </p:txBody>
      </p:sp>
    </p:spTree>
    <p:extLst>
      <p:ext uri="{BB962C8B-B14F-4D97-AF65-F5344CB8AC3E}">
        <p14:creationId xmlns:p14="http://schemas.microsoft.com/office/powerpoint/2010/main" val="302702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 id="2147483740" r:id="rId9"/>
    <p:sldLayoutId id="2147483741" r:id="rId10"/>
  </p:sldLayoutIdLst>
  <p:hf sldNum="0" hdr="0" ftr="0" dt="0"/>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6462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3727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741248" y="1789542"/>
            <a:ext cx="10322281" cy="72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7197" y="3205672"/>
            <a:ext cx="9754420" cy="31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995679"/>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Lst>
  <p:hf hdr="0" dt="0"/>
  <p:txStyles>
    <p:titleStyle>
      <a:lvl1pPr algn="l" rtl="0" eaLnBrk="0" fontAlgn="base" hangingPunct="0">
        <a:spcBef>
          <a:spcPct val="0"/>
        </a:spcBef>
        <a:spcAft>
          <a:spcPct val="0"/>
        </a:spcAft>
        <a:defRPr sz="5600">
          <a:solidFill>
            <a:schemeClr val="accent2">
              <a:lumMod val="20000"/>
              <a:lumOff val="80000"/>
            </a:schemeClr>
          </a:solidFill>
          <a:latin typeface="Helvetica" pitchFamily="34" charset="0"/>
          <a:ea typeface="MS PGothic" pitchFamily="34" charset="-128"/>
          <a:cs typeface="Helvetica" pitchFamily="34" charset="0"/>
        </a:defRPr>
      </a:lvl1pPr>
      <a:lvl2pPr algn="l" rtl="0" eaLnBrk="0" fontAlgn="base" hangingPunct="0">
        <a:spcBef>
          <a:spcPct val="0"/>
        </a:spcBef>
        <a:spcAft>
          <a:spcPct val="0"/>
        </a:spcAft>
        <a:defRPr sz="4267">
          <a:solidFill>
            <a:schemeClr val="accent1"/>
          </a:solidFill>
          <a:latin typeface="Arial" charset="0"/>
          <a:ea typeface="MS PGothic" pitchFamily="34" charset="-128"/>
          <a:cs typeface="ＭＳ Ｐゴシック" charset="0"/>
        </a:defRPr>
      </a:lvl2pPr>
      <a:lvl3pPr algn="l" rtl="0" eaLnBrk="0" fontAlgn="base" hangingPunct="0">
        <a:spcBef>
          <a:spcPct val="0"/>
        </a:spcBef>
        <a:spcAft>
          <a:spcPct val="0"/>
        </a:spcAft>
        <a:defRPr sz="4267">
          <a:solidFill>
            <a:schemeClr val="accent1"/>
          </a:solidFill>
          <a:latin typeface="Arial" charset="0"/>
          <a:ea typeface="MS PGothic" pitchFamily="34" charset="-128"/>
          <a:cs typeface="ＭＳ Ｐゴシック" charset="0"/>
        </a:defRPr>
      </a:lvl3pPr>
      <a:lvl4pPr algn="l" rtl="0" eaLnBrk="0" fontAlgn="base" hangingPunct="0">
        <a:spcBef>
          <a:spcPct val="0"/>
        </a:spcBef>
        <a:spcAft>
          <a:spcPct val="0"/>
        </a:spcAft>
        <a:defRPr sz="4267">
          <a:solidFill>
            <a:schemeClr val="accent1"/>
          </a:solidFill>
          <a:latin typeface="Arial" charset="0"/>
          <a:ea typeface="MS PGothic" pitchFamily="34" charset="-128"/>
          <a:cs typeface="ＭＳ Ｐゴシック" charset="0"/>
        </a:defRPr>
      </a:lvl4pPr>
      <a:lvl5pPr algn="l" rtl="0" eaLnBrk="0" fontAlgn="base" hangingPunct="0">
        <a:spcBef>
          <a:spcPct val="0"/>
        </a:spcBef>
        <a:spcAft>
          <a:spcPct val="0"/>
        </a:spcAft>
        <a:defRPr sz="4267">
          <a:solidFill>
            <a:schemeClr val="accent1"/>
          </a:solidFill>
          <a:latin typeface="Arial" charset="0"/>
          <a:ea typeface="MS PGothic" pitchFamily="34" charset="-128"/>
          <a:cs typeface="ＭＳ Ｐゴシック" charset="0"/>
        </a:defRPr>
      </a:lvl5pPr>
      <a:lvl6pPr marL="537471" algn="l" rtl="0" fontAlgn="base">
        <a:spcBef>
          <a:spcPct val="0"/>
        </a:spcBef>
        <a:spcAft>
          <a:spcPct val="0"/>
        </a:spcAft>
        <a:defRPr sz="4267">
          <a:solidFill>
            <a:schemeClr val="accent1"/>
          </a:solidFill>
          <a:latin typeface="Arial" charset="0"/>
          <a:ea typeface="ＭＳ Ｐゴシック" charset="0"/>
        </a:defRPr>
      </a:lvl6pPr>
      <a:lvl7pPr marL="1074941" algn="l" rtl="0" fontAlgn="base">
        <a:spcBef>
          <a:spcPct val="0"/>
        </a:spcBef>
        <a:spcAft>
          <a:spcPct val="0"/>
        </a:spcAft>
        <a:defRPr sz="4267">
          <a:solidFill>
            <a:schemeClr val="accent1"/>
          </a:solidFill>
          <a:latin typeface="Arial" charset="0"/>
          <a:ea typeface="ＭＳ Ｐゴシック" charset="0"/>
        </a:defRPr>
      </a:lvl7pPr>
      <a:lvl8pPr marL="1612413" algn="l" rtl="0" fontAlgn="base">
        <a:spcBef>
          <a:spcPct val="0"/>
        </a:spcBef>
        <a:spcAft>
          <a:spcPct val="0"/>
        </a:spcAft>
        <a:defRPr sz="4267">
          <a:solidFill>
            <a:schemeClr val="accent1"/>
          </a:solidFill>
          <a:latin typeface="Arial" charset="0"/>
          <a:ea typeface="ＭＳ Ｐゴシック" charset="0"/>
        </a:defRPr>
      </a:lvl8pPr>
      <a:lvl9pPr marL="2149884" algn="l" rtl="0" fontAlgn="base">
        <a:spcBef>
          <a:spcPct val="0"/>
        </a:spcBef>
        <a:spcAft>
          <a:spcPct val="0"/>
        </a:spcAft>
        <a:defRPr sz="4267">
          <a:solidFill>
            <a:schemeClr val="accent1"/>
          </a:solidFill>
          <a:latin typeface="Arial" charset="0"/>
          <a:ea typeface="ＭＳ Ｐゴシック" charset="0"/>
        </a:defRPr>
      </a:lvl9pPr>
    </p:titleStyle>
    <p:bodyStyle>
      <a:lvl1pPr marL="0" indent="0" algn="l" rtl="0" eaLnBrk="0" fontAlgn="base" hangingPunct="0">
        <a:lnSpc>
          <a:spcPct val="120000"/>
        </a:lnSpc>
        <a:spcBef>
          <a:spcPct val="0"/>
        </a:spcBef>
        <a:spcAft>
          <a:spcPct val="50000"/>
        </a:spcAft>
        <a:buNone/>
        <a:defRPr sz="2667">
          <a:solidFill>
            <a:schemeClr val="tx1"/>
          </a:solidFill>
          <a:latin typeface="Helvetica" pitchFamily="34" charset="0"/>
          <a:ea typeface="MS PGothic" pitchFamily="34" charset="-128"/>
          <a:cs typeface="Helvetica" pitchFamily="34" charset="0"/>
        </a:defRPr>
      </a:lvl1pPr>
      <a:lvl2pPr marL="873390" indent="-335920" algn="l" rtl="0" eaLnBrk="0" fontAlgn="base" hangingPunct="0">
        <a:lnSpc>
          <a:spcPct val="120000"/>
        </a:lnSpc>
        <a:spcBef>
          <a:spcPct val="0"/>
        </a:spcBef>
        <a:spcAft>
          <a:spcPct val="50000"/>
        </a:spcAft>
        <a:buChar char="–"/>
        <a:defRPr sz="1867">
          <a:solidFill>
            <a:schemeClr val="tx1"/>
          </a:solidFill>
          <a:latin typeface="Helvetica" pitchFamily="34" charset="0"/>
          <a:ea typeface="MS PGothic" pitchFamily="34" charset="-128"/>
        </a:defRPr>
      </a:lvl2pPr>
      <a:lvl3pPr marL="1343677" indent="-268736" algn="l" rtl="0" eaLnBrk="0" fontAlgn="base" hangingPunct="0">
        <a:lnSpc>
          <a:spcPct val="120000"/>
        </a:lnSpc>
        <a:spcBef>
          <a:spcPct val="0"/>
        </a:spcBef>
        <a:spcAft>
          <a:spcPct val="50000"/>
        </a:spcAft>
        <a:buChar char="•"/>
        <a:defRPr sz="1867">
          <a:solidFill>
            <a:schemeClr val="tx1"/>
          </a:solidFill>
          <a:latin typeface="Helvetica" pitchFamily="34" charset="0"/>
          <a:ea typeface="MS PGothic" pitchFamily="34" charset="-128"/>
        </a:defRPr>
      </a:lvl3pPr>
      <a:lvl4pPr marL="1881148" indent="-268736" algn="l" rtl="0" eaLnBrk="0" fontAlgn="base" hangingPunct="0">
        <a:lnSpc>
          <a:spcPct val="120000"/>
        </a:lnSpc>
        <a:spcBef>
          <a:spcPct val="0"/>
        </a:spcBef>
        <a:spcAft>
          <a:spcPct val="50000"/>
        </a:spcAft>
        <a:buChar char="–"/>
        <a:defRPr sz="1867">
          <a:solidFill>
            <a:schemeClr val="tx1"/>
          </a:solidFill>
          <a:latin typeface="Helvetica" pitchFamily="34" charset="0"/>
          <a:ea typeface="MS PGothic" pitchFamily="34" charset="-128"/>
        </a:defRPr>
      </a:lvl4pPr>
      <a:lvl5pPr marL="2418620" indent="-268736" algn="l" rtl="0" eaLnBrk="0" fontAlgn="base" hangingPunct="0">
        <a:lnSpc>
          <a:spcPct val="120000"/>
        </a:lnSpc>
        <a:spcBef>
          <a:spcPct val="0"/>
        </a:spcBef>
        <a:spcAft>
          <a:spcPct val="50000"/>
        </a:spcAft>
        <a:buChar char="»"/>
        <a:defRPr sz="1867">
          <a:solidFill>
            <a:schemeClr val="tx1"/>
          </a:solidFill>
          <a:latin typeface="Helvetica" pitchFamily="34" charset="0"/>
          <a:ea typeface="MS PGothic" pitchFamily="34" charset="-128"/>
        </a:defRPr>
      </a:lvl5pPr>
      <a:lvl6pPr marL="2956090" indent="-268736" algn="l" rtl="0" fontAlgn="base">
        <a:lnSpc>
          <a:spcPct val="120000"/>
        </a:lnSpc>
        <a:spcBef>
          <a:spcPct val="0"/>
        </a:spcBef>
        <a:spcAft>
          <a:spcPct val="50000"/>
        </a:spcAft>
        <a:buChar char="»"/>
        <a:defRPr sz="1600">
          <a:solidFill>
            <a:schemeClr val="tx1"/>
          </a:solidFill>
          <a:latin typeface="+mn-lt"/>
          <a:ea typeface="+mn-ea"/>
        </a:defRPr>
      </a:lvl6pPr>
      <a:lvl7pPr marL="3493561" indent="-268736" algn="l" rtl="0" fontAlgn="base">
        <a:lnSpc>
          <a:spcPct val="120000"/>
        </a:lnSpc>
        <a:spcBef>
          <a:spcPct val="0"/>
        </a:spcBef>
        <a:spcAft>
          <a:spcPct val="50000"/>
        </a:spcAft>
        <a:buChar char="»"/>
        <a:defRPr sz="1600">
          <a:solidFill>
            <a:schemeClr val="tx1"/>
          </a:solidFill>
          <a:latin typeface="+mn-lt"/>
          <a:ea typeface="+mn-ea"/>
        </a:defRPr>
      </a:lvl7pPr>
      <a:lvl8pPr marL="4031031" indent="-268736" algn="l" rtl="0" fontAlgn="base">
        <a:lnSpc>
          <a:spcPct val="120000"/>
        </a:lnSpc>
        <a:spcBef>
          <a:spcPct val="0"/>
        </a:spcBef>
        <a:spcAft>
          <a:spcPct val="50000"/>
        </a:spcAft>
        <a:buChar char="»"/>
        <a:defRPr sz="1600">
          <a:solidFill>
            <a:schemeClr val="tx1"/>
          </a:solidFill>
          <a:latin typeface="+mn-lt"/>
          <a:ea typeface="+mn-ea"/>
        </a:defRPr>
      </a:lvl8pPr>
      <a:lvl9pPr marL="4568503" indent="-268736" algn="l" rtl="0" fontAlgn="base">
        <a:lnSpc>
          <a:spcPct val="120000"/>
        </a:lnSpc>
        <a:spcBef>
          <a:spcPct val="0"/>
        </a:spcBef>
        <a:spcAft>
          <a:spcPct val="50000"/>
        </a:spcAft>
        <a:buChar char="»"/>
        <a:defRPr sz="1600">
          <a:solidFill>
            <a:schemeClr val="tx1"/>
          </a:solidFill>
          <a:latin typeface="+mn-lt"/>
          <a:ea typeface="+mn-ea"/>
        </a:defRPr>
      </a:lvl9pPr>
    </p:bodyStyle>
    <p:otherStyle>
      <a:defPPr>
        <a:defRPr lang="en-US"/>
      </a:defPPr>
      <a:lvl1pPr marL="0" algn="l" defTabSz="537471" rtl="0" eaLnBrk="1" latinLnBrk="0" hangingPunct="1">
        <a:defRPr sz="2133" kern="1200">
          <a:solidFill>
            <a:schemeClr val="tx1"/>
          </a:solidFill>
          <a:latin typeface="+mn-lt"/>
          <a:ea typeface="+mn-ea"/>
          <a:cs typeface="+mn-cs"/>
        </a:defRPr>
      </a:lvl1pPr>
      <a:lvl2pPr marL="537471" algn="l" defTabSz="537471" rtl="0" eaLnBrk="1" latinLnBrk="0" hangingPunct="1">
        <a:defRPr sz="2133" kern="1200">
          <a:solidFill>
            <a:schemeClr val="tx1"/>
          </a:solidFill>
          <a:latin typeface="+mn-lt"/>
          <a:ea typeface="+mn-ea"/>
          <a:cs typeface="+mn-cs"/>
        </a:defRPr>
      </a:lvl2pPr>
      <a:lvl3pPr marL="1074941" algn="l" defTabSz="537471" rtl="0" eaLnBrk="1" latinLnBrk="0" hangingPunct="1">
        <a:defRPr sz="2133" kern="1200">
          <a:solidFill>
            <a:schemeClr val="tx1"/>
          </a:solidFill>
          <a:latin typeface="+mn-lt"/>
          <a:ea typeface="+mn-ea"/>
          <a:cs typeface="+mn-cs"/>
        </a:defRPr>
      </a:lvl3pPr>
      <a:lvl4pPr marL="1612413" algn="l" defTabSz="537471" rtl="0" eaLnBrk="1" latinLnBrk="0" hangingPunct="1">
        <a:defRPr sz="2133" kern="1200">
          <a:solidFill>
            <a:schemeClr val="tx1"/>
          </a:solidFill>
          <a:latin typeface="+mn-lt"/>
          <a:ea typeface="+mn-ea"/>
          <a:cs typeface="+mn-cs"/>
        </a:defRPr>
      </a:lvl4pPr>
      <a:lvl5pPr marL="2149884" algn="l" defTabSz="537471" rtl="0" eaLnBrk="1" latinLnBrk="0" hangingPunct="1">
        <a:defRPr sz="2133" kern="1200">
          <a:solidFill>
            <a:schemeClr val="tx1"/>
          </a:solidFill>
          <a:latin typeface="+mn-lt"/>
          <a:ea typeface="+mn-ea"/>
          <a:cs typeface="+mn-cs"/>
        </a:defRPr>
      </a:lvl5pPr>
      <a:lvl6pPr marL="2687354" algn="l" defTabSz="537471" rtl="0" eaLnBrk="1" latinLnBrk="0" hangingPunct="1">
        <a:defRPr sz="2133" kern="1200">
          <a:solidFill>
            <a:schemeClr val="tx1"/>
          </a:solidFill>
          <a:latin typeface="+mn-lt"/>
          <a:ea typeface="+mn-ea"/>
          <a:cs typeface="+mn-cs"/>
        </a:defRPr>
      </a:lvl6pPr>
      <a:lvl7pPr marL="3224825" algn="l" defTabSz="537471" rtl="0" eaLnBrk="1" latinLnBrk="0" hangingPunct="1">
        <a:defRPr sz="2133" kern="1200">
          <a:solidFill>
            <a:schemeClr val="tx1"/>
          </a:solidFill>
          <a:latin typeface="+mn-lt"/>
          <a:ea typeface="+mn-ea"/>
          <a:cs typeface="+mn-cs"/>
        </a:defRPr>
      </a:lvl7pPr>
      <a:lvl8pPr marL="3762297" algn="l" defTabSz="537471" rtl="0" eaLnBrk="1" latinLnBrk="0" hangingPunct="1">
        <a:defRPr sz="2133" kern="1200">
          <a:solidFill>
            <a:schemeClr val="tx1"/>
          </a:solidFill>
          <a:latin typeface="+mn-lt"/>
          <a:ea typeface="+mn-ea"/>
          <a:cs typeface="+mn-cs"/>
        </a:defRPr>
      </a:lvl8pPr>
      <a:lvl9pPr marL="4299767" algn="l" defTabSz="537471" rtl="0" eaLnBrk="1" latinLnBrk="0" hangingPunct="1">
        <a:defRPr sz="21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C6DF5E-B3B2-4CA0-A28C-33167CDE6485}"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4B0F04-E62C-4048-9444-54AF2983499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54209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6DF5E-B3B2-4CA0-A28C-33167CDE6485}" type="datetimeFigureOut">
              <a:rPr lang="en-GB" smtClean="0"/>
              <a:t>01/10/2019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B0F04-E62C-4048-9444-54AF29834993}" type="slidenum">
              <a:rPr lang="en-GB" smtClean="0"/>
              <a:t>‹#›</a:t>
            </a:fld>
            <a:endParaRPr lang="en-GB"/>
          </a:p>
        </p:txBody>
      </p:sp>
    </p:spTree>
    <p:extLst>
      <p:ext uri="{BB962C8B-B14F-4D97-AF65-F5344CB8AC3E}">
        <p14:creationId xmlns:p14="http://schemas.microsoft.com/office/powerpoint/2010/main" val="6022218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gh.bmj.com/content/4/5/e001634" TargetMode="Externa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hyperlink" Target="https://gh.bmj.com/content/bmjgh/4/5/e001634.full.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6.tiff"/><Relationship Id="rId13" Type="http://schemas.openxmlformats.org/officeDocument/2006/relationships/image" Target="../media/image51.pn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4.jpg"/><Relationship Id="rId11" Type="http://schemas.openxmlformats.org/officeDocument/2006/relationships/image" Target="../media/image49.png"/><Relationship Id="rId5" Type="http://schemas.openxmlformats.org/officeDocument/2006/relationships/image" Target="../media/image43.jpg"/><Relationship Id="rId10" Type="http://schemas.openxmlformats.org/officeDocument/2006/relationships/image" Target="../media/image48.jpg"/><Relationship Id="rId4" Type="http://schemas.openxmlformats.org/officeDocument/2006/relationships/image" Target="../media/image42.JPEG"/><Relationship Id="rId9" Type="http://schemas.openxmlformats.org/officeDocument/2006/relationships/image" Target="../media/image47.tiff"/><Relationship Id="rId14" Type="http://schemas.openxmlformats.org/officeDocument/2006/relationships/image" Target="../media/image5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53.gif"/></Relationships>
</file>

<file path=ppt/slides/_rels/slide13.xml.rels><?xml version="1.0" encoding="UTF-8" standalone="yes"?>
<Relationships xmlns="http://schemas.openxmlformats.org/package/2006/relationships"><Relationship Id="rId3" Type="http://schemas.openxmlformats.org/officeDocument/2006/relationships/hyperlink" Target="https://www.qub.ac.uk/schools/SchoolofNursingandMidwifery/FileStore/Filetoupload,865016,en.html" TargetMode="External"/><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comments" Target="../comments/comment2.xml"/><Relationship Id="rId5" Type="http://schemas.openxmlformats.org/officeDocument/2006/relationships/hyperlink" Target="https://gh.bmj.com/content/bmjgh/4/5/e001634.full.pdf" TargetMode="External"/><Relationship Id="rId4" Type="http://schemas.openxmlformats.org/officeDocument/2006/relationships/hyperlink" Target="https://gh.bmj.com/content/4/5/e00163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www.ifiwereadad.dreamhosters.com/index.html" TargetMode="External"/><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82738" y="5058013"/>
            <a:ext cx="3586670" cy="365061"/>
          </a:xfrm>
        </p:spPr>
        <p:txBody>
          <a:bodyPr/>
          <a:lstStyle/>
          <a:p>
            <a:r>
              <a:rPr lang="en-US" dirty="0"/>
              <a:t>Professor Maria Lohan</a:t>
            </a:r>
          </a:p>
        </p:txBody>
      </p:sp>
      <p:sp>
        <p:nvSpPr>
          <p:cNvPr id="3" name="Text Placeholder 2"/>
          <p:cNvSpPr>
            <a:spLocks noGrp="1"/>
          </p:cNvSpPr>
          <p:nvPr>
            <p:ph type="body" sz="quarter" idx="12"/>
          </p:nvPr>
        </p:nvSpPr>
        <p:spPr>
          <a:xfrm>
            <a:off x="1582738" y="5406694"/>
            <a:ext cx="6995778" cy="690773"/>
          </a:xfrm>
        </p:spPr>
        <p:txBody>
          <a:bodyPr/>
          <a:lstStyle/>
          <a:p>
            <a:r>
              <a:rPr lang="en-US" dirty="0"/>
              <a:t>School of Nursing &amp; Midwifery &amp; Centre for Evidence &amp; Social Innovation</a:t>
            </a:r>
          </a:p>
          <a:p>
            <a:r>
              <a:rPr lang="en-US" dirty="0"/>
              <a:t>On behalf of the QUB Team</a:t>
            </a:r>
          </a:p>
        </p:txBody>
      </p:sp>
      <p:sp>
        <p:nvSpPr>
          <p:cNvPr id="4" name="Text Placeholder 3"/>
          <p:cNvSpPr>
            <a:spLocks noGrp="1"/>
          </p:cNvSpPr>
          <p:nvPr>
            <p:ph type="body" sz="quarter" idx="13"/>
          </p:nvPr>
        </p:nvSpPr>
        <p:spPr>
          <a:xfrm>
            <a:off x="1582738" y="6097467"/>
            <a:ext cx="3586670" cy="401567"/>
          </a:xfrm>
        </p:spPr>
        <p:txBody>
          <a:bodyPr/>
          <a:lstStyle/>
          <a:p>
            <a:r>
              <a:rPr lang="en-US" sz="1400" dirty="0"/>
              <a:t>6 Nations RSE Symposium, October 3 2019</a:t>
            </a:r>
          </a:p>
        </p:txBody>
      </p:sp>
      <p:sp>
        <p:nvSpPr>
          <p:cNvPr id="5" name="Text Placeholder 4"/>
          <p:cNvSpPr>
            <a:spLocks noGrp="1"/>
          </p:cNvSpPr>
          <p:nvPr>
            <p:ph type="body" sz="quarter" idx="15"/>
          </p:nvPr>
        </p:nvSpPr>
        <p:spPr>
          <a:xfrm>
            <a:off x="1582738" y="1316279"/>
            <a:ext cx="10662337" cy="5405032"/>
          </a:xfrm>
        </p:spPr>
        <p:txBody>
          <a:bodyPr/>
          <a:lstStyle/>
          <a:p>
            <a:r>
              <a:rPr lang="en-US" i="1" dirty="0"/>
              <a:t>Update from Queen’s University  team in relation to research &amp; implementation </a:t>
            </a:r>
          </a:p>
          <a:p>
            <a:r>
              <a:rPr lang="en-US" i="1" dirty="0"/>
              <a:t>of RSE</a:t>
            </a:r>
          </a:p>
        </p:txBody>
      </p:sp>
    </p:spTree>
    <p:custDataLst>
      <p:tags r:id="rId1"/>
    </p:custDataLst>
    <p:extLst>
      <p:ext uri="{BB962C8B-B14F-4D97-AF65-F5344CB8AC3E}">
        <p14:creationId xmlns:p14="http://schemas.microsoft.com/office/powerpoint/2010/main" val="161336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509585" y="5471006"/>
            <a:ext cx="9425507" cy="1127757"/>
          </a:xfrm>
        </p:spPr>
        <p:txBody>
          <a:bodyPr/>
          <a:lstStyle/>
          <a:p>
            <a:pPr algn="r">
              <a:spcAft>
                <a:spcPts val="0"/>
              </a:spcAft>
            </a:pPr>
            <a:r>
              <a:rPr lang="en-US" sz="2000" b="1" dirty="0"/>
              <a:t>Based on Paper accepted in BMJ Global Health August 2019 </a:t>
            </a:r>
            <a:br>
              <a:rPr lang="en-US" sz="2000" b="1" dirty="0"/>
            </a:br>
            <a:r>
              <a:rPr lang="en-US" sz="2000" b="1" dirty="0"/>
              <a:t>DOI: </a:t>
            </a:r>
            <a:r>
              <a:rPr lang="en-US" sz="2000" b="1" dirty="0">
                <a:hlinkClick r:id="rId3"/>
              </a:rPr>
              <a:t>10.1136/bmjgh-2019-001634</a:t>
            </a:r>
            <a:r>
              <a:rPr lang="en-US" sz="2000" b="1" dirty="0"/>
              <a:t>, </a:t>
            </a:r>
            <a:r>
              <a:rPr lang="en-US" sz="2000" b="1" dirty="0">
                <a:hlinkClick r:id="rId4"/>
              </a:rPr>
              <a:t>Full Text</a:t>
            </a:r>
            <a:endParaRPr lang="en-US" sz="2000" b="1" dirty="0"/>
          </a:p>
          <a:p>
            <a:pPr>
              <a:lnSpc>
                <a:spcPct val="150000"/>
              </a:lnSpc>
            </a:pPr>
            <a:endParaRPr lang="en-US" sz="2000" b="1" dirty="0"/>
          </a:p>
        </p:txBody>
      </p:sp>
      <p:sp>
        <p:nvSpPr>
          <p:cNvPr id="5" name="Text Placeholder 4"/>
          <p:cNvSpPr>
            <a:spLocks noGrp="1"/>
          </p:cNvSpPr>
          <p:nvPr>
            <p:ph type="body" sz="quarter" idx="15"/>
          </p:nvPr>
        </p:nvSpPr>
        <p:spPr>
          <a:xfrm>
            <a:off x="1509586" y="1203607"/>
            <a:ext cx="5516856" cy="3512772"/>
          </a:xfrm>
        </p:spPr>
        <p:txBody>
          <a:bodyPr>
            <a:normAutofit fontScale="55000" lnSpcReduction="20000"/>
          </a:bodyPr>
          <a:lstStyle/>
          <a:p>
            <a:pPr>
              <a:lnSpc>
                <a:spcPct val="134000"/>
              </a:lnSpc>
            </a:pPr>
            <a:r>
              <a:rPr lang="en-GB" sz="5100" dirty="0"/>
              <a:t>Interventions addressing men, masculinities and gender equality in sexual and reproductive health: </a:t>
            </a:r>
            <a:endParaRPr lang="en-IE" sz="5100" dirty="0"/>
          </a:p>
          <a:p>
            <a:pPr>
              <a:lnSpc>
                <a:spcPct val="134000"/>
              </a:lnSpc>
            </a:pPr>
            <a:r>
              <a:rPr lang="en-GB" b="0" dirty="0"/>
              <a:t>An evidence and gap map and systematic review of reviews</a:t>
            </a:r>
            <a:endParaRPr lang="en-IE" b="0" dirty="0"/>
          </a:p>
        </p:txBody>
      </p:sp>
    </p:spTree>
    <p:custDataLst>
      <p:tags r:id="rId1"/>
    </p:custDataLst>
    <p:extLst>
      <p:ext uri="{BB962C8B-B14F-4D97-AF65-F5344CB8AC3E}">
        <p14:creationId xmlns:p14="http://schemas.microsoft.com/office/powerpoint/2010/main" val="96585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D269C00-5407-3744-83DF-C276EE9739D5}"/>
              </a:ext>
            </a:extLst>
          </p:cNvPr>
          <p:cNvSpPr txBox="1">
            <a:spLocks/>
          </p:cNvSpPr>
          <p:nvPr/>
        </p:nvSpPr>
        <p:spPr>
          <a:xfrm>
            <a:off x="548639" y="299658"/>
            <a:ext cx="9076623" cy="999934"/>
          </a:xfrm>
          <a:prstGeom prst="rect">
            <a:avLst/>
          </a:prstGeom>
        </p:spPr>
        <p:txBody>
          <a:bodyPr/>
          <a:lstStyle>
            <a:lvl1pPr marL="0" indent="0" algn="l" defTabSz="914400" rtl="0" eaLnBrk="1" latinLnBrk="0" hangingPunct="1">
              <a:lnSpc>
                <a:spcPct val="90000"/>
              </a:lnSpc>
              <a:spcBef>
                <a:spcPts val="1000"/>
              </a:spcBef>
              <a:buFont typeface="Arial"/>
              <a:buNone/>
              <a:defRPr sz="48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4800" b="1" i="0" u="none" strike="noStrike" kern="1200" cap="none" spc="0" normalizeH="0" baseline="0" noProof="0" dirty="0">
                <a:ln>
                  <a:noFill/>
                </a:ln>
                <a:solidFill>
                  <a:srgbClr val="D6000D"/>
                </a:solidFill>
                <a:effectLst/>
                <a:uLnTx/>
                <a:uFillTx/>
                <a:latin typeface="Arial" panose="020B0604020202020204"/>
                <a:ea typeface="+mn-ea"/>
                <a:cs typeface="+mn-cs"/>
              </a:rPr>
              <a:t>Our Team</a:t>
            </a:r>
          </a:p>
        </p:txBody>
      </p:sp>
      <p:pic>
        <p:nvPicPr>
          <p:cNvPr id="3" name="Picture 2">
            <a:extLst>
              <a:ext uri="{FF2B5EF4-FFF2-40B4-BE49-F238E27FC236}">
                <a16:creationId xmlns:a16="http://schemas.microsoft.com/office/drawing/2014/main" id="{CDEA06C1-9D1D-FF4B-8BBF-0D99011E6CD9}"/>
              </a:ext>
            </a:extLst>
          </p:cNvPr>
          <p:cNvPicPr>
            <a:picLocks noChangeAspect="1"/>
          </p:cNvPicPr>
          <p:nvPr/>
        </p:nvPicPr>
        <p:blipFill rotWithShape="1">
          <a:blip r:embed="rId3"/>
          <a:srcRect t="4180"/>
          <a:stretch/>
        </p:blipFill>
        <p:spPr>
          <a:xfrm>
            <a:off x="4161034" y="1028059"/>
            <a:ext cx="1296000" cy="1850320"/>
          </a:xfrm>
          <a:prstGeom prst="rect">
            <a:avLst/>
          </a:prstGeom>
        </p:spPr>
      </p:pic>
      <p:pic>
        <p:nvPicPr>
          <p:cNvPr id="8" name="Picture 7">
            <a:extLst>
              <a:ext uri="{FF2B5EF4-FFF2-40B4-BE49-F238E27FC236}">
                <a16:creationId xmlns:a16="http://schemas.microsoft.com/office/drawing/2014/main" id="{3723CAEA-52D7-384F-95DB-B0568D79F88F}"/>
              </a:ext>
            </a:extLst>
          </p:cNvPr>
          <p:cNvPicPr>
            <a:picLocks noChangeAspect="1"/>
          </p:cNvPicPr>
          <p:nvPr/>
        </p:nvPicPr>
        <p:blipFill rotWithShape="1">
          <a:blip r:embed="rId4"/>
          <a:srcRect l="11506" t="3046" r="12796" b="27427"/>
          <a:stretch/>
        </p:blipFill>
        <p:spPr>
          <a:xfrm>
            <a:off x="1343133" y="1028061"/>
            <a:ext cx="1459507" cy="1841403"/>
          </a:xfrm>
          <a:prstGeom prst="rect">
            <a:avLst/>
          </a:prstGeom>
        </p:spPr>
      </p:pic>
      <p:pic>
        <p:nvPicPr>
          <p:cNvPr id="14" name="Picture 13">
            <a:extLst>
              <a:ext uri="{FF2B5EF4-FFF2-40B4-BE49-F238E27FC236}">
                <a16:creationId xmlns:a16="http://schemas.microsoft.com/office/drawing/2014/main" id="{68ED2B15-77F8-3644-B1E5-C0557974FB8A}"/>
              </a:ext>
            </a:extLst>
          </p:cNvPr>
          <p:cNvPicPr>
            <a:picLocks noChangeAspect="1"/>
          </p:cNvPicPr>
          <p:nvPr/>
        </p:nvPicPr>
        <p:blipFill rotWithShape="1">
          <a:blip r:embed="rId5"/>
          <a:srcRect l="30100" t="8503" r="19545"/>
          <a:stretch/>
        </p:blipFill>
        <p:spPr>
          <a:xfrm>
            <a:off x="6814710" y="1028060"/>
            <a:ext cx="1520123" cy="1841404"/>
          </a:xfrm>
          <a:prstGeom prst="rect">
            <a:avLst/>
          </a:prstGeom>
        </p:spPr>
      </p:pic>
      <p:pic>
        <p:nvPicPr>
          <p:cNvPr id="16" name="Picture 15">
            <a:extLst>
              <a:ext uri="{FF2B5EF4-FFF2-40B4-BE49-F238E27FC236}">
                <a16:creationId xmlns:a16="http://schemas.microsoft.com/office/drawing/2014/main" id="{9C8C7CD7-F51C-614F-A88C-A5E961D6308F}"/>
              </a:ext>
            </a:extLst>
          </p:cNvPr>
          <p:cNvPicPr>
            <a:picLocks noChangeAspect="1"/>
          </p:cNvPicPr>
          <p:nvPr/>
        </p:nvPicPr>
        <p:blipFill rotWithShape="1">
          <a:blip r:embed="rId6"/>
          <a:srcRect l="24306" t="8077" r="18543" b="32592"/>
          <a:stretch/>
        </p:blipFill>
        <p:spPr>
          <a:xfrm>
            <a:off x="1461532" y="3498924"/>
            <a:ext cx="1341108" cy="1825897"/>
          </a:xfrm>
          <a:prstGeom prst="rect">
            <a:avLst/>
          </a:prstGeom>
        </p:spPr>
      </p:pic>
      <p:pic>
        <p:nvPicPr>
          <p:cNvPr id="24" name="Picture 23">
            <a:extLst>
              <a:ext uri="{FF2B5EF4-FFF2-40B4-BE49-F238E27FC236}">
                <a16:creationId xmlns:a16="http://schemas.microsoft.com/office/drawing/2014/main" id="{6648B8E2-CB25-1848-A86A-12EFD2957F42}"/>
              </a:ext>
            </a:extLst>
          </p:cNvPr>
          <p:cNvPicPr>
            <a:picLocks noChangeAspect="1"/>
          </p:cNvPicPr>
          <p:nvPr/>
        </p:nvPicPr>
        <p:blipFill rotWithShape="1">
          <a:blip r:embed="rId7">
            <a:extLst>
              <a:ext uri="{28A0092B-C50C-407E-A947-70E740481C1C}">
                <a14:useLocalDpi xmlns:a14="http://schemas.microsoft.com/office/drawing/2010/main" val="0"/>
              </a:ext>
            </a:extLst>
          </a:blip>
          <a:srcRect l="9957" t="18253" r="9407" b="21569"/>
          <a:stretch/>
        </p:blipFill>
        <p:spPr>
          <a:xfrm>
            <a:off x="6569214" y="5890180"/>
            <a:ext cx="2289635" cy="731336"/>
          </a:xfrm>
          <a:prstGeom prst="rect">
            <a:avLst/>
          </a:prstGeom>
        </p:spPr>
      </p:pic>
      <p:pic>
        <p:nvPicPr>
          <p:cNvPr id="26" name="Picture 25">
            <a:extLst>
              <a:ext uri="{FF2B5EF4-FFF2-40B4-BE49-F238E27FC236}">
                <a16:creationId xmlns:a16="http://schemas.microsoft.com/office/drawing/2014/main" id="{95881B70-C9BE-394E-81FC-D27FCE90CEE3}"/>
              </a:ext>
            </a:extLst>
          </p:cNvPr>
          <p:cNvPicPr>
            <a:picLocks noChangeAspect="1"/>
          </p:cNvPicPr>
          <p:nvPr/>
        </p:nvPicPr>
        <p:blipFill>
          <a:blip r:embed="rId8"/>
          <a:stretch>
            <a:fillRect/>
          </a:stretch>
        </p:blipFill>
        <p:spPr>
          <a:xfrm>
            <a:off x="3736306" y="5930218"/>
            <a:ext cx="2190564" cy="651260"/>
          </a:xfrm>
          <a:prstGeom prst="rect">
            <a:avLst/>
          </a:prstGeom>
        </p:spPr>
      </p:pic>
      <p:pic>
        <p:nvPicPr>
          <p:cNvPr id="28" name="Picture 27">
            <a:extLst>
              <a:ext uri="{FF2B5EF4-FFF2-40B4-BE49-F238E27FC236}">
                <a16:creationId xmlns:a16="http://schemas.microsoft.com/office/drawing/2014/main" id="{BE3CABB1-DF8C-8046-BE8F-992246B54957}"/>
              </a:ext>
            </a:extLst>
          </p:cNvPr>
          <p:cNvPicPr>
            <a:picLocks noChangeAspect="1"/>
          </p:cNvPicPr>
          <p:nvPr/>
        </p:nvPicPr>
        <p:blipFill>
          <a:blip r:embed="rId9"/>
          <a:stretch>
            <a:fillRect/>
          </a:stretch>
        </p:blipFill>
        <p:spPr>
          <a:xfrm>
            <a:off x="9625262" y="5796817"/>
            <a:ext cx="2147739" cy="957277"/>
          </a:xfrm>
          <a:prstGeom prst="rect">
            <a:avLst/>
          </a:prstGeom>
        </p:spPr>
      </p:pic>
      <p:pic>
        <p:nvPicPr>
          <p:cNvPr id="18" name="Picture 17">
            <a:extLst>
              <a:ext uri="{FF2B5EF4-FFF2-40B4-BE49-F238E27FC236}">
                <a16:creationId xmlns:a16="http://schemas.microsoft.com/office/drawing/2014/main" id="{00BF17D0-1DEC-6244-A94A-746DEB2EC50C}"/>
              </a:ext>
            </a:extLst>
          </p:cNvPr>
          <p:cNvPicPr>
            <a:picLocks noChangeAspect="1"/>
          </p:cNvPicPr>
          <p:nvPr/>
        </p:nvPicPr>
        <p:blipFill>
          <a:blip r:embed="rId10"/>
          <a:stretch>
            <a:fillRect/>
          </a:stretch>
        </p:blipFill>
        <p:spPr>
          <a:xfrm>
            <a:off x="630561" y="5909789"/>
            <a:ext cx="2394380" cy="859521"/>
          </a:xfrm>
          <a:prstGeom prst="rect">
            <a:avLst/>
          </a:prstGeom>
        </p:spPr>
      </p:pic>
      <p:pic>
        <p:nvPicPr>
          <p:cNvPr id="4" name="Picture 3">
            <a:extLst>
              <a:ext uri="{FF2B5EF4-FFF2-40B4-BE49-F238E27FC236}">
                <a16:creationId xmlns:a16="http://schemas.microsoft.com/office/drawing/2014/main" id="{ECB79D21-1D89-ED40-ABBD-231FEE431A6A}"/>
              </a:ext>
            </a:extLst>
          </p:cNvPr>
          <p:cNvPicPr>
            <a:picLocks noChangeAspect="1"/>
          </p:cNvPicPr>
          <p:nvPr/>
        </p:nvPicPr>
        <p:blipFill rotWithShape="1">
          <a:blip r:embed="rId11"/>
          <a:srcRect l="17103" t="-2471" r="27241" b="-2234"/>
          <a:stretch/>
        </p:blipFill>
        <p:spPr>
          <a:xfrm>
            <a:off x="9386822" y="1024740"/>
            <a:ext cx="1459508" cy="1825896"/>
          </a:xfrm>
          <a:prstGeom prst="rect">
            <a:avLst/>
          </a:prstGeom>
        </p:spPr>
      </p:pic>
      <p:pic>
        <p:nvPicPr>
          <p:cNvPr id="11" name="Picture 10">
            <a:extLst>
              <a:ext uri="{FF2B5EF4-FFF2-40B4-BE49-F238E27FC236}">
                <a16:creationId xmlns:a16="http://schemas.microsoft.com/office/drawing/2014/main" id="{5E62E8A3-6FC3-5C45-8149-2820467CF87F}"/>
              </a:ext>
            </a:extLst>
          </p:cNvPr>
          <p:cNvPicPr>
            <a:picLocks noChangeAspect="1"/>
          </p:cNvPicPr>
          <p:nvPr/>
        </p:nvPicPr>
        <p:blipFill rotWithShape="1">
          <a:blip r:embed="rId12"/>
          <a:srcRect l="155" r="11303" b="5904"/>
          <a:stretch/>
        </p:blipFill>
        <p:spPr>
          <a:xfrm>
            <a:off x="4115208" y="3492330"/>
            <a:ext cx="1520012" cy="1825896"/>
          </a:xfrm>
          <a:prstGeom prst="rect">
            <a:avLst/>
          </a:prstGeom>
        </p:spPr>
      </p:pic>
      <p:sp>
        <p:nvSpPr>
          <p:cNvPr id="13" name="Rectangle 12">
            <a:extLst>
              <a:ext uri="{FF2B5EF4-FFF2-40B4-BE49-F238E27FC236}">
                <a16:creationId xmlns:a16="http://schemas.microsoft.com/office/drawing/2014/main" id="{F99DCB97-45C2-9148-855A-80931A568497}"/>
              </a:ext>
            </a:extLst>
          </p:cNvPr>
          <p:cNvSpPr/>
          <p:nvPr/>
        </p:nvSpPr>
        <p:spPr>
          <a:xfrm>
            <a:off x="1304524" y="2920232"/>
            <a:ext cx="1548487" cy="646331"/>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Dr</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Eimear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Ruane-McAteer</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QUB</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B5935AE6-7219-D64E-9CCC-6983842FBDFC}"/>
              </a:ext>
            </a:extLst>
          </p:cNvPr>
          <p:cNvSpPr/>
          <p:nvPr/>
        </p:nvSpPr>
        <p:spPr>
          <a:xfrm>
            <a:off x="6479433" y="2919287"/>
            <a:ext cx="2190565" cy="612091"/>
          </a:xfrm>
          <a:prstGeom prst="rect">
            <a:avLst/>
          </a:prstGeom>
        </p:spPr>
        <p:txBody>
          <a:bodyPr wrap="square">
            <a:spAutoFit/>
          </a:bodyPr>
          <a:lstStyle/>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Dr</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Jennifer </a:t>
            </a: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Hanratty</a:t>
            </a:r>
            <a:endPar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QUB</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BCFA4A46-94AD-3C4C-85BD-29953A7A0294}"/>
              </a:ext>
            </a:extLst>
          </p:cNvPr>
          <p:cNvSpPr/>
          <p:nvPr/>
        </p:nvSpPr>
        <p:spPr>
          <a:xfrm>
            <a:off x="9352839" y="2919287"/>
            <a:ext cx="1527473" cy="612091"/>
          </a:xfrm>
          <a:prstGeom prst="rect">
            <a:avLst/>
          </a:prstGeom>
        </p:spPr>
        <p:txBody>
          <a:bodyPr wrap="square">
            <a:spAutoFit/>
          </a:bodyPr>
          <a:lstStyle/>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Dr</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Fiona Lynn</a:t>
            </a:r>
          </a:p>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QUB</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FD70A49-2D05-5E4C-8A49-BA1E075AA1B5}"/>
              </a:ext>
            </a:extLst>
          </p:cNvPr>
          <p:cNvSpPr/>
          <p:nvPr/>
        </p:nvSpPr>
        <p:spPr>
          <a:xfrm>
            <a:off x="1159095" y="5329244"/>
            <a:ext cx="1894628" cy="646331"/>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Dr</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Kyrsten</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Corbijn</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van </a:t>
            </a: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Willenswaard</a:t>
            </a:r>
            <a:endPar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QUB</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4D448605-E515-F143-9429-3391C77B2363}"/>
              </a:ext>
            </a:extLst>
          </p:cNvPr>
          <p:cNvSpPr/>
          <p:nvPr/>
        </p:nvSpPr>
        <p:spPr>
          <a:xfrm>
            <a:off x="3990334" y="5334854"/>
            <a:ext cx="1769760" cy="612091"/>
          </a:xfrm>
          <a:prstGeom prst="rect">
            <a:avLst/>
          </a:prstGeom>
        </p:spPr>
        <p:txBody>
          <a:bodyPr wrap="square">
            <a:spAutoFit/>
          </a:bodyPr>
          <a:lstStyle/>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Dr</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Esther Reid</a:t>
            </a:r>
          </a:p>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QUB</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57C0FBC-53C8-1F46-92A5-988FAC713F44}"/>
              </a:ext>
            </a:extLst>
          </p:cNvPr>
          <p:cNvSpPr/>
          <p:nvPr/>
        </p:nvSpPr>
        <p:spPr>
          <a:xfrm>
            <a:off x="4138481" y="2919287"/>
            <a:ext cx="1386214" cy="612091"/>
          </a:xfrm>
          <a:prstGeom prst="rect">
            <a:avLst/>
          </a:prstGeom>
        </p:spPr>
        <p:txBody>
          <a:bodyPr wrap="square">
            <a:spAutoFit/>
          </a:bodyPr>
          <a:lstStyle/>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Dr</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Avni</a:t>
            </a: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Amin</a:t>
            </a:r>
          </a:p>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WHO</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A682CC17-20E5-CD44-8F4B-90A9F385306B}"/>
              </a:ext>
            </a:extLst>
          </p:cNvPr>
          <p:cNvPicPr>
            <a:picLocks noChangeAspect="1"/>
          </p:cNvPicPr>
          <p:nvPr/>
        </p:nvPicPr>
        <p:blipFill rotWithShape="1">
          <a:blip r:embed="rId13"/>
          <a:srcRect l="21516" r="34562" b="15945"/>
          <a:stretch/>
        </p:blipFill>
        <p:spPr>
          <a:xfrm>
            <a:off x="9413187" y="3492330"/>
            <a:ext cx="1432084" cy="1825896"/>
          </a:xfrm>
          <a:prstGeom prst="rect">
            <a:avLst/>
          </a:prstGeom>
        </p:spPr>
      </p:pic>
      <p:sp>
        <p:nvSpPr>
          <p:cNvPr id="21" name="Rectangle 20">
            <a:extLst>
              <a:ext uri="{FF2B5EF4-FFF2-40B4-BE49-F238E27FC236}">
                <a16:creationId xmlns:a16="http://schemas.microsoft.com/office/drawing/2014/main" id="{65E2A55A-A46B-5A47-85FC-3B9F82F1BC78}"/>
              </a:ext>
            </a:extLst>
          </p:cNvPr>
          <p:cNvSpPr/>
          <p:nvPr/>
        </p:nvSpPr>
        <p:spPr>
          <a:xfrm>
            <a:off x="8851419" y="5332486"/>
            <a:ext cx="2563351" cy="612091"/>
          </a:xfrm>
          <a:prstGeom prst="rect">
            <a:avLst/>
          </a:prstGeom>
        </p:spPr>
        <p:txBody>
          <a:bodyPr wrap="square">
            <a:spAutoFit/>
          </a:bodyPr>
          <a:lstStyle/>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Professor Maria Lohan</a:t>
            </a:r>
          </a:p>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QUB</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7122CF1-B0CD-F341-94B7-C823CFBC51B6}"/>
              </a:ext>
            </a:extLst>
          </p:cNvPr>
          <p:cNvPicPr>
            <a:picLocks noChangeAspect="1"/>
          </p:cNvPicPr>
          <p:nvPr/>
        </p:nvPicPr>
        <p:blipFill rotWithShape="1">
          <a:blip r:embed="rId14"/>
          <a:srcRect l="-1089" r="11638"/>
          <a:stretch/>
        </p:blipFill>
        <p:spPr>
          <a:xfrm>
            <a:off x="6756496" y="3503038"/>
            <a:ext cx="1578337" cy="1829448"/>
          </a:xfrm>
          <a:prstGeom prst="rect">
            <a:avLst/>
          </a:prstGeom>
        </p:spPr>
      </p:pic>
      <p:sp>
        <p:nvSpPr>
          <p:cNvPr id="29" name="Rectangle 28">
            <a:extLst>
              <a:ext uri="{FF2B5EF4-FFF2-40B4-BE49-F238E27FC236}">
                <a16:creationId xmlns:a16="http://schemas.microsoft.com/office/drawing/2014/main" id="{4AB0A74C-7956-2843-B8EE-F2C76EBE353A}"/>
              </a:ext>
            </a:extLst>
          </p:cNvPr>
          <p:cNvSpPr/>
          <p:nvPr/>
        </p:nvSpPr>
        <p:spPr>
          <a:xfrm>
            <a:off x="6696705" y="5348835"/>
            <a:ext cx="1769760" cy="612091"/>
          </a:xfrm>
          <a:prstGeom prst="rect">
            <a:avLst/>
          </a:prstGeom>
        </p:spPr>
        <p:txBody>
          <a:bodyPr wrap="square">
            <a:spAutoFit/>
          </a:bodyPr>
          <a:lstStyle/>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Rajat Khosla</a:t>
            </a:r>
          </a:p>
          <a:p>
            <a:pPr marL="0" marR="0" lvl="0" indent="0" algn="ctr" defTabSz="914400" rtl="0" eaLnBrk="0" fontAlgn="base" latinLnBrk="0" hangingPunct="0">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WHO</a:t>
            </a:r>
            <a:endParaRPr kumimoji="0" lang="en-IE" sz="11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466673"/>
      </p:ext>
    </p:extLst>
  </p:cSld>
  <p:clrMapOvr>
    <a:masterClrMapping/>
  </p:clrMapOvr>
  <mc:AlternateContent xmlns:mc="http://schemas.openxmlformats.org/markup-compatibility/2006" xmlns:p14="http://schemas.microsoft.com/office/powerpoint/2010/main">
    <mc:Choice Requires="p14">
      <p:transition spd="slow" p14:dur="2000" advTm="14026"/>
    </mc:Choice>
    <mc:Fallback xmlns="">
      <p:transition spd="slow" advTm="140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4ED9D4-5B2F-2D48-8158-FD6AB4A3A633}"/>
              </a:ext>
            </a:extLst>
          </p:cNvPr>
          <p:cNvPicPr>
            <a:picLocks noGrp="1" noChangeAspect="1"/>
          </p:cNvPicPr>
          <p:nvPr>
            <p:ph type="pic" sz="quarter" idx="11"/>
          </p:nvPr>
        </p:nvPicPr>
        <p:blipFill>
          <a:blip r:embed="rId4"/>
          <a:srcRect l="12222" r="12222"/>
          <a:stretch>
            <a:fillRect/>
          </a:stretch>
        </p:blipFill>
        <p:spPr/>
      </p:pic>
      <p:sp>
        <p:nvSpPr>
          <p:cNvPr id="3" name="Text Placeholder 2"/>
          <p:cNvSpPr>
            <a:spLocks noGrp="1"/>
          </p:cNvSpPr>
          <p:nvPr>
            <p:ph type="body" sz="quarter" idx="12"/>
          </p:nvPr>
        </p:nvSpPr>
        <p:spPr/>
        <p:txBody>
          <a:bodyPr/>
          <a:lstStyle/>
          <a:p>
            <a:r>
              <a:rPr lang="en-US" dirty="0"/>
              <a:t>Why this review?</a:t>
            </a:r>
          </a:p>
        </p:txBody>
      </p:sp>
      <p:sp>
        <p:nvSpPr>
          <p:cNvPr id="4" name="Text Placeholder 3"/>
          <p:cNvSpPr>
            <a:spLocks noGrp="1"/>
          </p:cNvSpPr>
          <p:nvPr>
            <p:ph type="body" sz="quarter" idx="13"/>
          </p:nvPr>
        </p:nvSpPr>
        <p:spPr>
          <a:xfrm>
            <a:off x="548640" y="1572768"/>
            <a:ext cx="5596128" cy="3865505"/>
          </a:xfrm>
        </p:spPr>
        <p:txBody>
          <a:bodyPr/>
          <a:lstStyle/>
          <a:p>
            <a:r>
              <a:rPr lang="en-IE" dirty="0"/>
              <a:t>25 years on form the Cairo conference </a:t>
            </a:r>
          </a:p>
          <a:p>
            <a:pPr marL="342900" indent="-342900">
              <a:buFont typeface="Arial" panose="020B0604020202020204" pitchFamily="34" charset="0"/>
              <a:buChar char="•"/>
            </a:pPr>
            <a:r>
              <a:rPr lang="en-IE" dirty="0"/>
              <a:t>Assessment of evidence needed on how best to engage men and boys to address gender inequality and improve SRHR </a:t>
            </a: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r>
              <a:rPr lang="en-IE" dirty="0"/>
              <a:t>Interventions that address gender inequality in health programming have become known as ‘Gender Transformative’</a:t>
            </a:r>
          </a:p>
        </p:txBody>
      </p:sp>
    </p:spTree>
    <p:custDataLst>
      <p:tags r:id="rId1"/>
    </p:custDataLst>
    <p:extLst>
      <p:ext uri="{BB962C8B-B14F-4D97-AF65-F5344CB8AC3E}">
        <p14:creationId xmlns:p14="http://schemas.microsoft.com/office/powerpoint/2010/main" val="207445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131C0-C58B-134D-B40B-DE4D18DAE310}"/>
              </a:ext>
            </a:extLst>
          </p:cNvPr>
          <p:cNvPicPr>
            <a:picLocks noChangeAspect="1"/>
          </p:cNvPicPr>
          <p:nvPr/>
        </p:nvPicPr>
        <p:blipFill rotWithShape="1">
          <a:blip r:embed="rId2"/>
          <a:srcRect t="13005" r="31977" b="11919"/>
          <a:stretch/>
        </p:blipFill>
        <p:spPr>
          <a:xfrm>
            <a:off x="2030277" y="1898561"/>
            <a:ext cx="7439187" cy="4616111"/>
          </a:xfrm>
          <a:prstGeom prst="rect">
            <a:avLst/>
          </a:prstGeom>
        </p:spPr>
      </p:pic>
      <p:sp>
        <p:nvSpPr>
          <p:cNvPr id="6" name="Text Placeholder 12">
            <a:extLst>
              <a:ext uri="{FF2B5EF4-FFF2-40B4-BE49-F238E27FC236}">
                <a16:creationId xmlns:a16="http://schemas.microsoft.com/office/drawing/2014/main" id="{4F8C4121-397F-2041-A55A-FA05F5EF8371}"/>
              </a:ext>
            </a:extLst>
          </p:cNvPr>
          <p:cNvSpPr txBox="1">
            <a:spLocks/>
          </p:cNvSpPr>
          <p:nvPr/>
        </p:nvSpPr>
        <p:spPr>
          <a:xfrm>
            <a:off x="191801" y="362800"/>
            <a:ext cx="11048629" cy="999934"/>
          </a:xfrm>
          <a:prstGeom prst="rect">
            <a:avLst/>
          </a:prstGeom>
        </p:spPr>
        <p:txBody>
          <a:bodyPr/>
          <a:lstStyle>
            <a:lvl1pPr marL="0" indent="0" algn="l" defTabSz="914400" rtl="0" eaLnBrk="1" latinLnBrk="0" hangingPunct="1">
              <a:lnSpc>
                <a:spcPct val="90000"/>
              </a:lnSpc>
              <a:spcBef>
                <a:spcPts val="1000"/>
              </a:spcBef>
              <a:buFont typeface="Arial"/>
              <a:buNone/>
              <a:defRPr sz="36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solidFill>
                  <a:srgbClr val="D6000D"/>
                </a:solidFill>
                <a:effectLst/>
                <a:uLnTx/>
                <a:uFillTx/>
                <a:latin typeface="Arial" panose="020B0604020202020204"/>
                <a:ea typeface="+mn-ea"/>
                <a:cs typeface="+mn-cs"/>
              </a:rPr>
              <a:t>Evidence and Gap Map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solidFill>
                  <a:srgbClr val="D6000D"/>
                </a:solidFill>
                <a:effectLst/>
                <a:uLnTx/>
                <a:uFillTx/>
                <a:latin typeface="Arial" panose="020B0604020202020204"/>
                <a:ea typeface="+mn-ea"/>
                <a:cs typeface="+mn-cs"/>
              </a:rPr>
              <a:t>Gender Transformative and Country Income Breakdown</a:t>
            </a:r>
          </a:p>
          <a:p>
            <a:pPr lvl="0" algn="ctr" fontAlgn="auto">
              <a:lnSpc>
                <a:spcPct val="100000"/>
              </a:lnSpc>
              <a:spcAft>
                <a:spcPts val="0"/>
              </a:spcAft>
            </a:pPr>
            <a:r>
              <a:rPr lang="en-IE" sz="2000" b="0" dirty="0">
                <a:solidFill>
                  <a:prstClr val="black"/>
                </a:solidFill>
                <a:hlinkClick r:id="rId3"/>
              </a:rPr>
              <a:t>Link to EGM (Geographic Spread)</a:t>
            </a:r>
            <a:endParaRPr lang="en-US" sz="2000" b="0" dirty="0">
              <a:solidFill>
                <a:prstClr val="black"/>
              </a:solidFill>
              <a:highlight>
                <a:srgbClr val="FFFF00"/>
              </a:highlight>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IE" sz="2400" b="1" i="0" u="none" strike="noStrike" kern="1200" cap="none" spc="0" normalizeH="0" baseline="0" noProof="0" dirty="0">
              <a:ln>
                <a:noFill/>
              </a:ln>
              <a:solidFill>
                <a:srgbClr val="D6000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20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4ED9D4-5B2F-2D48-8158-FD6AB4A3A633}"/>
              </a:ext>
            </a:extLst>
          </p:cNvPr>
          <p:cNvPicPr>
            <a:picLocks noGrp="1" noChangeAspect="1"/>
          </p:cNvPicPr>
          <p:nvPr>
            <p:ph type="pic" sz="quarter" idx="11"/>
          </p:nvPr>
        </p:nvPicPr>
        <p:blipFill>
          <a:blip r:embed="rId3"/>
          <a:srcRect l="12222" r="12222"/>
          <a:stretch>
            <a:fillRect/>
          </a:stretch>
        </p:blipFill>
        <p:spPr/>
      </p:pic>
      <p:sp>
        <p:nvSpPr>
          <p:cNvPr id="3" name="Text Placeholder 2"/>
          <p:cNvSpPr>
            <a:spLocks noGrp="1"/>
          </p:cNvSpPr>
          <p:nvPr>
            <p:ph type="body" sz="quarter" idx="12"/>
          </p:nvPr>
        </p:nvSpPr>
        <p:spPr>
          <a:xfrm>
            <a:off x="527901" y="1104184"/>
            <a:ext cx="6372520" cy="4349559"/>
          </a:xfrm>
        </p:spPr>
        <p:txBody>
          <a:bodyPr/>
          <a:lstStyle/>
          <a:p>
            <a:pPr algn="ctr"/>
            <a:r>
              <a:rPr lang="en-US" sz="3200" dirty="0"/>
              <a:t>We welcome your thoughts and feedback </a:t>
            </a:r>
          </a:p>
          <a:p>
            <a:pPr algn="ctr"/>
            <a:endParaRPr lang="en-US" sz="3200" b="0" u="sng" dirty="0">
              <a:solidFill>
                <a:srgbClr val="0000FF"/>
              </a:solidFill>
              <a:latin typeface="Calibri" panose="020F0502020204030204" pitchFamily="34" charset="0"/>
              <a:cs typeface="Arial" charset="0"/>
            </a:endParaRPr>
          </a:p>
          <a:p>
            <a:pPr algn="ctr"/>
            <a:endParaRPr lang="en-US" sz="3200" b="0" u="sng" dirty="0">
              <a:solidFill>
                <a:srgbClr val="0000FF"/>
              </a:solidFill>
              <a:latin typeface="Calibri" panose="020F0502020204030204" pitchFamily="34" charset="0"/>
              <a:cs typeface="Arial" charset="0"/>
            </a:endParaRPr>
          </a:p>
          <a:p>
            <a:pPr algn="ctr"/>
            <a:endParaRPr lang="en-US" sz="3200" b="0" u="sng" dirty="0">
              <a:solidFill>
                <a:srgbClr val="0000FF"/>
              </a:solidFill>
              <a:latin typeface="Calibri" panose="020F0502020204030204" pitchFamily="34" charset="0"/>
              <a:cs typeface="Arial" charset="0"/>
            </a:endParaRPr>
          </a:p>
          <a:p>
            <a:pPr algn="ctr"/>
            <a:endParaRPr lang="en-US" sz="3200" dirty="0"/>
          </a:p>
          <a:p>
            <a:pPr algn="ctr"/>
            <a:endParaRPr lang="en-US" sz="3200" dirty="0"/>
          </a:p>
          <a:p>
            <a:pPr algn="ctr"/>
            <a:r>
              <a:rPr lang="en-US" sz="3200" dirty="0"/>
              <a:t>Thank you.   </a:t>
            </a:r>
          </a:p>
        </p:txBody>
      </p:sp>
      <p:sp>
        <p:nvSpPr>
          <p:cNvPr id="2" name="Rectangle 1">
            <a:extLst>
              <a:ext uri="{FF2B5EF4-FFF2-40B4-BE49-F238E27FC236}">
                <a16:creationId xmlns:a16="http://schemas.microsoft.com/office/drawing/2014/main" id="{A7494EE5-1ADA-493A-810F-3CA3B9572759}"/>
              </a:ext>
            </a:extLst>
          </p:cNvPr>
          <p:cNvSpPr/>
          <p:nvPr/>
        </p:nvSpPr>
        <p:spPr>
          <a:xfrm>
            <a:off x="694441" y="2677885"/>
            <a:ext cx="6096000" cy="1728678"/>
          </a:xfrm>
          <a:prstGeom prst="rect">
            <a:avLst/>
          </a:prstGeom>
        </p:spPr>
        <p:txBody>
          <a:bodyPr>
            <a:spAutoFit/>
          </a:bodyPr>
          <a:lstStyle/>
          <a:p>
            <a:r>
              <a:rPr lang="en-GB" sz="2000" b="1" dirty="0">
                <a:solidFill>
                  <a:srgbClr val="C00000"/>
                </a:solidFill>
                <a:latin typeface="+mj-lt"/>
              </a:rPr>
              <a:t>Interventions addressing men, masculinities and gender equality in sexual and reproductive health and rights: an evidence and gap map and systematic review of reviews</a:t>
            </a:r>
          </a:p>
          <a:p>
            <a:pPr lvl="0" algn="r" eaLnBrk="1" fontAlgn="auto" hangingPunct="1">
              <a:spcBef>
                <a:spcPts val="1000"/>
              </a:spcBef>
              <a:spcAft>
                <a:spcPts val="0"/>
              </a:spcAft>
            </a:pPr>
            <a:r>
              <a:rPr lang="en-US" b="1" dirty="0">
                <a:solidFill>
                  <a:srgbClr val="C00000"/>
                </a:solidFill>
                <a:latin typeface="+mj-lt"/>
              </a:rPr>
              <a:t>DOI: </a:t>
            </a:r>
            <a:r>
              <a:rPr lang="en-US" b="1" dirty="0">
                <a:latin typeface="+mj-lt"/>
                <a:hlinkClick r:id="rId4"/>
              </a:rPr>
              <a:t>10.1136/bmjgh-2019-001634</a:t>
            </a:r>
            <a:r>
              <a:rPr lang="en-US" b="1" dirty="0">
                <a:solidFill>
                  <a:srgbClr val="C00000"/>
                </a:solidFill>
                <a:latin typeface="+mj-lt"/>
              </a:rPr>
              <a:t>,</a:t>
            </a:r>
            <a:r>
              <a:rPr lang="en-US" b="1" dirty="0">
                <a:latin typeface="+mj-lt"/>
              </a:rPr>
              <a:t> </a:t>
            </a:r>
            <a:r>
              <a:rPr lang="en-US" b="1" dirty="0">
                <a:latin typeface="+mj-lt"/>
                <a:hlinkClick r:id="rId5"/>
              </a:rPr>
              <a:t>Full Text</a:t>
            </a:r>
            <a:endParaRPr lang="en-US" b="1" dirty="0">
              <a:solidFill>
                <a:srgbClr val="D6000D"/>
              </a:solidFill>
              <a:latin typeface="+mj-lt"/>
              <a:cs typeface="Arial" charset="0"/>
            </a:endParaRPr>
          </a:p>
        </p:txBody>
      </p:sp>
    </p:spTree>
    <p:custDataLst>
      <p:tags r:id="rId1"/>
    </p:custDataLst>
    <p:extLst>
      <p:ext uri="{BB962C8B-B14F-4D97-AF65-F5344CB8AC3E}">
        <p14:creationId xmlns:p14="http://schemas.microsoft.com/office/powerpoint/2010/main" val="328414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48640" y="1371600"/>
            <a:ext cx="5596128" cy="4170784"/>
          </a:xfrm>
        </p:spPr>
        <p:txBody>
          <a:bodyPr/>
          <a:lstStyle/>
          <a:p>
            <a:pPr lvl="0">
              <a:lnSpc>
                <a:spcPct val="90000"/>
              </a:lnSpc>
            </a:pPr>
            <a:r>
              <a:rPr lang="en-US" sz="4600" b="1" i="1" dirty="0">
                <a:solidFill>
                  <a:srgbClr val="D6000D"/>
                </a:solidFill>
              </a:rPr>
              <a:t>The Jack Trial</a:t>
            </a:r>
          </a:p>
        </p:txBody>
      </p:sp>
      <p:pic>
        <p:nvPicPr>
          <p:cNvPr id="2" name="Picture 1"/>
          <p:cNvPicPr>
            <a:picLocks noChangeAspect="1"/>
          </p:cNvPicPr>
          <p:nvPr/>
        </p:nvPicPr>
        <p:blipFill>
          <a:blip r:embed="rId4"/>
          <a:stretch>
            <a:fillRect/>
          </a:stretch>
        </p:blipFill>
        <p:spPr>
          <a:xfrm>
            <a:off x="6549308" y="914182"/>
            <a:ext cx="4676037" cy="5029636"/>
          </a:xfrm>
          <a:prstGeom prst="rect">
            <a:avLst/>
          </a:prstGeom>
        </p:spPr>
      </p:pic>
    </p:spTree>
    <p:custDataLst>
      <p:tags r:id="rId1"/>
    </p:custDataLst>
    <p:extLst>
      <p:ext uri="{BB962C8B-B14F-4D97-AF65-F5344CB8AC3E}">
        <p14:creationId xmlns:p14="http://schemas.microsoft.com/office/powerpoint/2010/main" val="250862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5054" y="5590561"/>
            <a:ext cx="11617597" cy="1083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800">
              <a:solidFill>
                <a:prstClr val="white"/>
              </a:solidFill>
              <a:latin typeface="Calibri"/>
            </a:endParaRPr>
          </a:p>
        </p:txBody>
      </p:sp>
      <p:sp>
        <p:nvSpPr>
          <p:cNvPr id="10" name="Rectangle 9"/>
          <p:cNvSpPr/>
          <p:nvPr/>
        </p:nvSpPr>
        <p:spPr>
          <a:xfrm>
            <a:off x="335054" y="260651"/>
            <a:ext cx="11617597" cy="108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800">
              <a:solidFill>
                <a:prstClr val="white"/>
              </a:solidFill>
              <a:latin typeface="Calibri"/>
            </a:endParaRPr>
          </a:p>
        </p:txBody>
      </p:sp>
      <p:sp>
        <p:nvSpPr>
          <p:cNvPr id="4" name="Text Box 4"/>
          <p:cNvSpPr txBox="1">
            <a:spLocks noGrp="1" noChangeArrowheads="1"/>
          </p:cNvSpPr>
          <p:nvPr>
            <p:ph idx="1"/>
          </p:nvPr>
        </p:nvSpPr>
        <p:spPr bwMode="auto">
          <a:xfrm>
            <a:off x="2392137" y="1346023"/>
            <a:ext cx="7442748" cy="1046440"/>
          </a:xfrm>
          <a:prstGeom prst="rect">
            <a:avLst/>
          </a:prstGeom>
          <a:noFill/>
          <a:ln w="50800">
            <a:noFill/>
            <a:miter lim="800000"/>
            <a:headEnd/>
            <a:tailEnd/>
          </a:ln>
        </p:spPr>
        <p:txBody>
          <a:bodyPr wrap="square">
            <a:prstTxWarp prst="textNoShape">
              <a:avLst/>
            </a:prstTxWarp>
            <a:spAutoFit/>
          </a:bodyPr>
          <a:lstStyle/>
          <a:p>
            <a:pPr marL="0" indent="0" eaLnBrk="0" hangingPunct="0">
              <a:spcBef>
                <a:spcPct val="50000"/>
              </a:spcBef>
              <a:buNone/>
            </a:pPr>
            <a:r>
              <a:rPr lang="en-GB" b="1" dirty="0">
                <a:latin typeface="Helvetica" panose="020B0604020202020204" pitchFamily="34" charset="0"/>
                <a:ea typeface="Arial" pitchFamily="8" charset="0"/>
                <a:cs typeface="Helvetica" panose="020B0604020202020204" pitchFamily="34" charset="0"/>
              </a:rPr>
              <a:t>ACKNOWLEDGEMENTS &amp; TEAM</a:t>
            </a:r>
            <a:endParaRPr lang="en-US" b="1" dirty="0">
              <a:latin typeface="Helvetica" panose="020B0604020202020204" pitchFamily="34" charset="0"/>
              <a:cs typeface="Helvetica" panose="020B0604020202020204" pitchFamily="34" charset="0"/>
            </a:endParaRPr>
          </a:p>
          <a:p>
            <a:pPr marL="0" indent="0" eaLnBrk="0" hangingPunct="0">
              <a:spcBef>
                <a:spcPct val="50000"/>
              </a:spcBef>
              <a:buNone/>
            </a:pPr>
            <a:endParaRPr lang="en-US" sz="2000" b="1" dirty="0"/>
          </a:p>
        </p:txBody>
      </p:sp>
      <p:pic>
        <p:nvPicPr>
          <p:cNvPr id="2" name="Picture 1"/>
          <p:cNvPicPr>
            <a:picLocks noChangeAspect="1"/>
          </p:cNvPicPr>
          <p:nvPr/>
        </p:nvPicPr>
        <p:blipFill>
          <a:blip r:embed="rId3"/>
          <a:stretch>
            <a:fillRect/>
          </a:stretch>
        </p:blipFill>
        <p:spPr>
          <a:xfrm>
            <a:off x="3809235" y="5717240"/>
            <a:ext cx="2784311" cy="808123"/>
          </a:xfrm>
          <a:prstGeom prst="rect">
            <a:avLst/>
          </a:prstGeom>
        </p:spPr>
      </p:pic>
      <p:pic>
        <p:nvPicPr>
          <p:cNvPr id="3" name="Picture 2"/>
          <p:cNvPicPr>
            <a:picLocks noChangeAspect="1"/>
          </p:cNvPicPr>
          <p:nvPr/>
        </p:nvPicPr>
        <p:blipFill>
          <a:blip r:embed="rId4"/>
          <a:stretch>
            <a:fillRect/>
          </a:stretch>
        </p:blipFill>
        <p:spPr>
          <a:xfrm>
            <a:off x="10335035" y="5662549"/>
            <a:ext cx="1241127" cy="934803"/>
          </a:xfrm>
          <a:prstGeom prst="rect">
            <a:avLst/>
          </a:prstGeom>
        </p:spPr>
      </p:pic>
      <p:pic>
        <p:nvPicPr>
          <p:cNvPr id="6" name="Picture 5"/>
          <p:cNvPicPr>
            <a:picLocks noChangeAspect="1"/>
          </p:cNvPicPr>
          <p:nvPr/>
        </p:nvPicPr>
        <p:blipFill>
          <a:blip r:embed="rId5"/>
          <a:stretch>
            <a:fillRect/>
          </a:stretch>
        </p:blipFill>
        <p:spPr>
          <a:xfrm>
            <a:off x="6823573" y="5626306"/>
            <a:ext cx="3134975" cy="899057"/>
          </a:xfrm>
          <a:prstGeom prst="rect">
            <a:avLst/>
          </a:prstGeom>
        </p:spPr>
      </p:pic>
      <p:pic>
        <p:nvPicPr>
          <p:cNvPr id="7" name="Picture 6"/>
          <p:cNvPicPr>
            <a:picLocks noChangeAspect="1"/>
          </p:cNvPicPr>
          <p:nvPr/>
        </p:nvPicPr>
        <p:blipFill>
          <a:blip r:embed="rId6"/>
          <a:stretch>
            <a:fillRect/>
          </a:stretch>
        </p:blipFill>
        <p:spPr>
          <a:xfrm>
            <a:off x="598413" y="5653736"/>
            <a:ext cx="2947465" cy="960281"/>
          </a:xfrm>
          <a:prstGeom prst="rect">
            <a:avLst/>
          </a:prstGeom>
        </p:spPr>
      </p:pic>
      <p:sp>
        <p:nvSpPr>
          <p:cNvPr id="8" name="Rectangle 7"/>
          <p:cNvSpPr/>
          <p:nvPr/>
        </p:nvSpPr>
        <p:spPr>
          <a:xfrm>
            <a:off x="1266995" y="2126638"/>
            <a:ext cx="4444027" cy="3477875"/>
          </a:xfrm>
          <a:prstGeom prst="rect">
            <a:avLst/>
          </a:prstGeom>
        </p:spPr>
        <p:txBody>
          <a:bodyPr wrap="square">
            <a:spAutoFit/>
          </a:bodyPr>
          <a:lstStyle/>
          <a:p>
            <a:pPr defTabSz="1219140"/>
            <a:r>
              <a:rPr lang="en-GB" sz="1100" b="1" dirty="0">
                <a:solidFill>
                  <a:srgbClr val="1F497D">
                    <a:lumMod val="50000"/>
                  </a:srgbClr>
                </a:solidFill>
                <a:latin typeface="Arial" pitchFamily="34" charset="0"/>
                <a:ea typeface="MS PGothic" pitchFamily="34" charset="-128"/>
              </a:rPr>
              <a:t>Queen’s University Belfast</a:t>
            </a:r>
          </a:p>
          <a:p>
            <a:pPr defTabSz="1219140"/>
            <a:r>
              <a:rPr lang="en-GB" sz="1100" dirty="0" err="1">
                <a:solidFill>
                  <a:srgbClr val="1F497D">
                    <a:lumMod val="50000"/>
                  </a:srgbClr>
                </a:solidFill>
                <a:latin typeface="Arial" pitchFamily="34" charset="0"/>
                <a:ea typeface="MS PGothic" pitchFamily="34" charset="-128"/>
              </a:rPr>
              <a:t>Prof.</a:t>
            </a:r>
            <a:r>
              <a:rPr lang="en-GB" sz="1100" dirty="0">
                <a:solidFill>
                  <a:srgbClr val="1F497D">
                    <a:lumMod val="50000"/>
                  </a:srgbClr>
                </a:solidFill>
                <a:latin typeface="Arial" pitchFamily="34" charset="0"/>
                <a:ea typeface="MS PGothic" pitchFamily="34" charset="-128"/>
              </a:rPr>
              <a:t> Maria Lohan</a:t>
            </a:r>
          </a:p>
          <a:p>
            <a:pPr defTabSz="1219140"/>
            <a:r>
              <a:rPr lang="en-GB" sz="1100" dirty="0">
                <a:solidFill>
                  <a:srgbClr val="1F497D">
                    <a:lumMod val="50000"/>
                  </a:srgbClr>
                </a:solidFill>
                <a:latin typeface="Arial" pitchFamily="34" charset="0"/>
                <a:ea typeface="MS PGothic" pitchFamily="34" charset="-128"/>
              </a:rPr>
              <a:t>Dr Aisling Gough</a:t>
            </a:r>
          </a:p>
          <a:p>
            <a:pPr defTabSz="1219140"/>
            <a:r>
              <a:rPr lang="en-GB" sz="1100" dirty="0">
                <a:solidFill>
                  <a:srgbClr val="1F497D">
                    <a:lumMod val="50000"/>
                  </a:srgbClr>
                </a:solidFill>
                <a:latin typeface="Arial" pitchFamily="34" charset="0"/>
                <a:ea typeface="MS PGothic" pitchFamily="34" charset="-128"/>
              </a:rPr>
              <a:t>Dr </a:t>
            </a:r>
            <a:r>
              <a:rPr lang="en-GB" sz="1100" dirty="0" err="1">
                <a:solidFill>
                  <a:srgbClr val="1F497D">
                    <a:lumMod val="50000"/>
                  </a:srgbClr>
                </a:solidFill>
                <a:latin typeface="Arial" pitchFamily="34" charset="0"/>
                <a:ea typeface="MS PGothic" pitchFamily="34" charset="-128"/>
              </a:rPr>
              <a:t>Áine</a:t>
            </a:r>
            <a:r>
              <a:rPr lang="en-GB" sz="1100" dirty="0">
                <a:solidFill>
                  <a:srgbClr val="1F497D">
                    <a:lumMod val="50000"/>
                  </a:srgbClr>
                </a:solidFill>
                <a:latin typeface="Arial" pitchFamily="34" charset="0"/>
                <a:ea typeface="MS PGothic" pitchFamily="34" charset="-128"/>
              </a:rPr>
              <a:t> Aventin</a:t>
            </a:r>
          </a:p>
          <a:p>
            <a:pPr defTabSz="1219140"/>
            <a:r>
              <a:rPr lang="en-GB" sz="1100" dirty="0">
                <a:solidFill>
                  <a:srgbClr val="1F497D">
                    <a:lumMod val="50000"/>
                  </a:srgbClr>
                </a:solidFill>
                <a:latin typeface="Arial" pitchFamily="34" charset="0"/>
                <a:ea typeface="MS PGothic" pitchFamily="34" charset="-128"/>
              </a:rPr>
              <a:t>Dr Theresa McShane</a:t>
            </a:r>
          </a:p>
          <a:p>
            <a:pPr defTabSz="1219140"/>
            <a:r>
              <a:rPr lang="en-GB" sz="1100" dirty="0" err="1">
                <a:solidFill>
                  <a:srgbClr val="1F497D">
                    <a:lumMod val="50000"/>
                  </a:srgbClr>
                </a:solidFill>
                <a:latin typeface="Arial" pitchFamily="34" charset="0"/>
                <a:ea typeface="MS PGothic" pitchFamily="34" charset="-128"/>
              </a:rPr>
              <a:t>Prof.</a:t>
            </a:r>
            <a:r>
              <a:rPr lang="en-GB" sz="1100" dirty="0">
                <a:solidFill>
                  <a:srgbClr val="1F497D">
                    <a:lumMod val="50000"/>
                  </a:srgbClr>
                </a:solidFill>
                <a:latin typeface="Arial" pitchFamily="34" charset="0"/>
                <a:ea typeface="MS PGothic" pitchFamily="34" charset="-128"/>
              </a:rPr>
              <a:t> Mike Clarke</a:t>
            </a:r>
          </a:p>
          <a:p>
            <a:pPr defTabSz="1219140"/>
            <a:r>
              <a:rPr lang="en-GB" sz="1100" dirty="0">
                <a:solidFill>
                  <a:srgbClr val="1F497D">
                    <a:lumMod val="50000"/>
                  </a:srgbClr>
                </a:solidFill>
                <a:latin typeface="Arial" pitchFamily="34" charset="0"/>
                <a:ea typeface="MS PGothic" pitchFamily="34" charset="-128"/>
              </a:rPr>
              <a:t>Dr Liam O'Hare</a:t>
            </a:r>
          </a:p>
          <a:p>
            <a:pPr defTabSz="1219140"/>
            <a:endParaRPr lang="en-GB" sz="1100" dirty="0">
              <a:solidFill>
                <a:srgbClr val="1F497D">
                  <a:lumMod val="50000"/>
                </a:srgbClr>
              </a:solidFill>
              <a:latin typeface="Arial" pitchFamily="34" charset="0"/>
              <a:ea typeface="MS PGothic" pitchFamily="34" charset="-128"/>
            </a:endParaRPr>
          </a:p>
          <a:p>
            <a:pPr defTabSz="1219140"/>
            <a:endParaRPr lang="en-GB" sz="1100" dirty="0">
              <a:solidFill>
                <a:srgbClr val="1F497D">
                  <a:lumMod val="50000"/>
                </a:srgbClr>
              </a:solidFill>
              <a:latin typeface="Arial" pitchFamily="34" charset="0"/>
              <a:ea typeface="MS PGothic" pitchFamily="34" charset="-128"/>
            </a:endParaRPr>
          </a:p>
          <a:p>
            <a:pPr defTabSz="1219140"/>
            <a:r>
              <a:rPr lang="en-GB" sz="1100" b="1" dirty="0">
                <a:solidFill>
                  <a:srgbClr val="1F497D">
                    <a:lumMod val="50000"/>
                  </a:srgbClr>
                </a:solidFill>
                <a:latin typeface="Arial" pitchFamily="34" charset="0"/>
                <a:ea typeface="MS PGothic" pitchFamily="34" charset="-128"/>
              </a:rPr>
              <a:t>Cardiff University</a:t>
            </a:r>
          </a:p>
          <a:p>
            <a:pPr defTabSz="1219140"/>
            <a:r>
              <a:rPr lang="en-GB" sz="1100" dirty="0">
                <a:solidFill>
                  <a:srgbClr val="1F497D">
                    <a:lumMod val="50000"/>
                  </a:srgbClr>
                </a:solidFill>
                <a:latin typeface="Arial" pitchFamily="34" charset="0"/>
                <a:ea typeface="MS PGothic" pitchFamily="34" charset="-128"/>
              </a:rPr>
              <a:t>Dr James White</a:t>
            </a:r>
          </a:p>
          <a:p>
            <a:pPr defTabSz="1219140"/>
            <a:r>
              <a:rPr lang="en-GB" sz="1100" dirty="0">
                <a:solidFill>
                  <a:srgbClr val="1F497D">
                    <a:lumMod val="50000"/>
                  </a:srgbClr>
                </a:solidFill>
                <a:latin typeface="Arial" pitchFamily="34" charset="0"/>
                <a:ea typeface="MS PGothic" pitchFamily="34" charset="-128"/>
              </a:rPr>
              <a:t>Dr Honor Young</a:t>
            </a:r>
          </a:p>
          <a:p>
            <a:pPr defTabSz="1219140"/>
            <a:r>
              <a:rPr lang="en-GB" sz="1100" dirty="0">
                <a:solidFill>
                  <a:srgbClr val="1F497D">
                    <a:lumMod val="50000"/>
                  </a:srgbClr>
                </a:solidFill>
                <a:latin typeface="Arial" pitchFamily="34" charset="0"/>
                <a:ea typeface="MS PGothic" pitchFamily="34" charset="-128"/>
              </a:rPr>
              <a:t>Dr Kelly Buckley</a:t>
            </a:r>
          </a:p>
          <a:p>
            <a:pPr defTabSz="1219140"/>
            <a:endParaRPr lang="en-GB" sz="1100" dirty="0">
              <a:solidFill>
                <a:srgbClr val="1F497D">
                  <a:lumMod val="50000"/>
                </a:srgbClr>
              </a:solidFill>
              <a:latin typeface="Arial" pitchFamily="34" charset="0"/>
              <a:ea typeface="MS PGothic" pitchFamily="34" charset="-128"/>
            </a:endParaRPr>
          </a:p>
          <a:p>
            <a:pPr defTabSz="1219140"/>
            <a:endParaRPr lang="en-GB" sz="1100" dirty="0">
              <a:solidFill>
                <a:srgbClr val="1F497D">
                  <a:lumMod val="50000"/>
                </a:srgbClr>
              </a:solidFill>
              <a:latin typeface="Arial" pitchFamily="34" charset="0"/>
              <a:ea typeface="MS PGothic" pitchFamily="34" charset="-128"/>
            </a:endParaRPr>
          </a:p>
          <a:p>
            <a:pPr defTabSz="1219140"/>
            <a:r>
              <a:rPr lang="en-GB" sz="1100" b="1" dirty="0">
                <a:solidFill>
                  <a:srgbClr val="1F497D">
                    <a:lumMod val="50000"/>
                  </a:srgbClr>
                </a:solidFill>
                <a:latin typeface="Arial" pitchFamily="34" charset="0"/>
                <a:ea typeface="MS PGothic" pitchFamily="34" charset="-128"/>
              </a:rPr>
              <a:t>University of Glasgow</a:t>
            </a:r>
          </a:p>
          <a:p>
            <a:pPr defTabSz="1219140"/>
            <a:r>
              <a:rPr lang="en-GB" sz="1100" dirty="0" err="1">
                <a:solidFill>
                  <a:srgbClr val="1F497D">
                    <a:lumMod val="50000"/>
                  </a:srgbClr>
                </a:solidFill>
                <a:latin typeface="Arial" pitchFamily="34" charset="0"/>
                <a:ea typeface="MS PGothic" pitchFamily="34" charset="-128"/>
              </a:rPr>
              <a:t>Prof.</a:t>
            </a:r>
            <a:r>
              <a:rPr lang="en-GB" sz="1100" dirty="0">
                <a:solidFill>
                  <a:srgbClr val="1F497D">
                    <a:lumMod val="50000"/>
                  </a:srgbClr>
                </a:solidFill>
                <a:latin typeface="Arial" pitchFamily="34" charset="0"/>
                <a:ea typeface="MS PGothic" pitchFamily="34" charset="-128"/>
              </a:rPr>
              <a:t> Lisa McDaid</a:t>
            </a:r>
          </a:p>
          <a:p>
            <a:pPr defTabSz="1219140"/>
            <a:r>
              <a:rPr lang="en-GB" sz="1100" dirty="0">
                <a:solidFill>
                  <a:srgbClr val="1F497D">
                    <a:lumMod val="50000"/>
                  </a:srgbClr>
                </a:solidFill>
                <a:latin typeface="Arial" pitchFamily="34" charset="0"/>
                <a:ea typeface="MS PGothic" pitchFamily="34" charset="-128"/>
              </a:rPr>
              <a:t>Dr Ruth Lewis</a:t>
            </a:r>
          </a:p>
          <a:p>
            <a:pPr defTabSz="1219140"/>
            <a:r>
              <a:rPr lang="en-GB" sz="1100" dirty="0">
                <a:solidFill>
                  <a:srgbClr val="1F497D">
                    <a:lumMod val="50000"/>
                  </a:srgbClr>
                </a:solidFill>
                <a:latin typeface="Arial" pitchFamily="34" charset="0"/>
                <a:ea typeface="MS PGothic" pitchFamily="34" charset="-128"/>
              </a:rPr>
              <a:t>Dr Kim Appleton</a:t>
            </a:r>
          </a:p>
          <a:p>
            <a:pPr defTabSz="1219140"/>
            <a:r>
              <a:rPr lang="en-GB" sz="1100" dirty="0">
                <a:solidFill>
                  <a:srgbClr val="1F497D">
                    <a:lumMod val="50000"/>
                  </a:srgbClr>
                </a:solidFill>
                <a:latin typeface="Arial" pitchFamily="34" charset="0"/>
                <a:ea typeface="MS PGothic" pitchFamily="34" charset="-128"/>
              </a:rPr>
              <a:t> </a:t>
            </a:r>
          </a:p>
        </p:txBody>
      </p:sp>
      <p:sp>
        <p:nvSpPr>
          <p:cNvPr id="11" name="Rectangle 10"/>
          <p:cNvSpPr/>
          <p:nvPr/>
        </p:nvSpPr>
        <p:spPr>
          <a:xfrm>
            <a:off x="5792091" y="2133225"/>
            <a:ext cx="5210631" cy="2970044"/>
          </a:xfrm>
          <a:prstGeom prst="rect">
            <a:avLst/>
          </a:prstGeom>
        </p:spPr>
        <p:txBody>
          <a:bodyPr wrap="square">
            <a:spAutoFit/>
          </a:bodyPr>
          <a:lstStyle/>
          <a:p>
            <a:pPr defTabSz="1219140"/>
            <a:r>
              <a:rPr lang="en-GB" sz="1100" b="1" dirty="0">
                <a:solidFill>
                  <a:srgbClr val="1F497D">
                    <a:lumMod val="50000"/>
                  </a:srgbClr>
                </a:solidFill>
                <a:latin typeface="Arial" pitchFamily="34" charset="0"/>
                <a:ea typeface="MS PGothic" pitchFamily="34" charset="-128"/>
              </a:rPr>
              <a:t>London School of Hygiene and Tropical Medicine</a:t>
            </a:r>
          </a:p>
          <a:p>
            <a:pPr defTabSz="1219140"/>
            <a:r>
              <a:rPr lang="en-GB" sz="1100" dirty="0">
                <a:solidFill>
                  <a:srgbClr val="1F497D">
                    <a:lumMod val="50000"/>
                  </a:srgbClr>
                </a:solidFill>
                <a:latin typeface="Arial" pitchFamily="34" charset="0"/>
                <a:ea typeface="MS PGothic" pitchFamily="34" charset="-128"/>
              </a:rPr>
              <a:t>Dr Rebecca French</a:t>
            </a:r>
          </a:p>
          <a:p>
            <a:pPr defTabSz="1219140"/>
            <a:r>
              <a:rPr lang="en-GB" sz="1100" dirty="0" err="1">
                <a:solidFill>
                  <a:srgbClr val="1F497D">
                    <a:lumMod val="50000"/>
                  </a:srgbClr>
                </a:solidFill>
                <a:latin typeface="Arial" pitchFamily="34" charset="0"/>
                <a:ea typeface="MS PGothic" pitchFamily="34" charset="-128"/>
              </a:rPr>
              <a:t>Prof.</a:t>
            </a:r>
            <a:r>
              <a:rPr lang="en-GB" sz="1100" dirty="0">
                <a:solidFill>
                  <a:srgbClr val="1F497D">
                    <a:lumMod val="50000"/>
                  </a:srgbClr>
                </a:solidFill>
                <a:latin typeface="Arial" pitchFamily="34" charset="0"/>
                <a:ea typeface="MS PGothic" pitchFamily="34" charset="-128"/>
              </a:rPr>
              <a:t> Chris Bonell</a:t>
            </a:r>
          </a:p>
          <a:p>
            <a:pPr defTabSz="1219140"/>
            <a:r>
              <a:rPr lang="en-GB" sz="1100" dirty="0">
                <a:solidFill>
                  <a:srgbClr val="1F497D">
                    <a:lumMod val="50000"/>
                  </a:srgbClr>
                </a:solidFill>
                <a:latin typeface="Arial" pitchFamily="34" charset="0"/>
                <a:ea typeface="MS PGothic" pitchFamily="34" charset="-128"/>
              </a:rPr>
              <a:t>Ms. Emily Warren</a:t>
            </a:r>
          </a:p>
          <a:p>
            <a:pPr defTabSz="1219140"/>
            <a:r>
              <a:rPr lang="en-GB" sz="1100" dirty="0">
                <a:solidFill>
                  <a:srgbClr val="1F497D">
                    <a:lumMod val="50000"/>
                  </a:srgbClr>
                </a:solidFill>
                <a:latin typeface="Arial" pitchFamily="34" charset="0"/>
                <a:ea typeface="MS PGothic" pitchFamily="34" charset="-128"/>
              </a:rPr>
              <a:t> </a:t>
            </a:r>
          </a:p>
          <a:p>
            <a:pPr defTabSz="1219140"/>
            <a:endParaRPr lang="en-GB" sz="1100" dirty="0">
              <a:solidFill>
                <a:srgbClr val="1F497D">
                  <a:lumMod val="50000"/>
                </a:srgbClr>
              </a:solidFill>
              <a:latin typeface="Arial" pitchFamily="34" charset="0"/>
              <a:ea typeface="MS PGothic" pitchFamily="34" charset="-128"/>
            </a:endParaRPr>
          </a:p>
          <a:p>
            <a:pPr defTabSz="1219140"/>
            <a:r>
              <a:rPr lang="en-GB" sz="1100" b="1" dirty="0">
                <a:solidFill>
                  <a:srgbClr val="1F497D">
                    <a:lumMod val="50000"/>
                  </a:srgbClr>
                </a:solidFill>
                <a:latin typeface="Arial" pitchFamily="34" charset="0"/>
                <a:ea typeface="MS PGothic" pitchFamily="34" charset="-128"/>
              </a:rPr>
              <a:t>University College London</a:t>
            </a:r>
          </a:p>
          <a:p>
            <a:pPr defTabSz="1219140"/>
            <a:r>
              <a:rPr lang="en-GB" sz="1100" dirty="0">
                <a:solidFill>
                  <a:srgbClr val="1F497D">
                    <a:lumMod val="50000"/>
                  </a:srgbClr>
                </a:solidFill>
                <a:latin typeface="Arial" pitchFamily="34" charset="0"/>
                <a:ea typeface="MS PGothic" pitchFamily="34" charset="-128"/>
              </a:rPr>
              <a:t>Dr Julia Bailey</a:t>
            </a:r>
          </a:p>
          <a:p>
            <a:pPr defTabSz="1219140"/>
            <a:r>
              <a:rPr lang="en-GB" sz="1100" dirty="0">
                <a:solidFill>
                  <a:srgbClr val="1F497D">
                    <a:lumMod val="50000"/>
                  </a:srgbClr>
                </a:solidFill>
                <a:latin typeface="Arial" pitchFamily="34" charset="0"/>
                <a:ea typeface="MS PGothic" pitchFamily="34" charset="-128"/>
              </a:rPr>
              <a:t>Dr Rachel Hunter</a:t>
            </a:r>
          </a:p>
          <a:p>
            <a:pPr defTabSz="1219140"/>
            <a:endParaRPr lang="en-GB" sz="1100" dirty="0">
              <a:solidFill>
                <a:srgbClr val="1F497D">
                  <a:lumMod val="50000"/>
                </a:srgbClr>
              </a:solidFill>
              <a:latin typeface="Arial" pitchFamily="34" charset="0"/>
              <a:ea typeface="MS PGothic" pitchFamily="34" charset="-128"/>
            </a:endParaRPr>
          </a:p>
          <a:p>
            <a:pPr defTabSz="1219140"/>
            <a:endParaRPr lang="en-GB" sz="1100" dirty="0">
              <a:solidFill>
                <a:srgbClr val="1F497D">
                  <a:lumMod val="50000"/>
                </a:srgbClr>
              </a:solidFill>
              <a:latin typeface="Arial" pitchFamily="34" charset="0"/>
              <a:ea typeface="MS PGothic" pitchFamily="34" charset="-128"/>
            </a:endParaRPr>
          </a:p>
          <a:p>
            <a:pPr defTabSz="1219140"/>
            <a:r>
              <a:rPr lang="en-GB" sz="1100" b="1" dirty="0">
                <a:solidFill>
                  <a:srgbClr val="1F497D">
                    <a:lumMod val="50000"/>
                  </a:srgbClr>
                </a:solidFill>
                <a:latin typeface="Arial" pitchFamily="34" charset="0"/>
                <a:ea typeface="MS PGothic" pitchFamily="34" charset="-128"/>
              </a:rPr>
              <a:t>Northern Ireland Central Trials Unit</a:t>
            </a:r>
          </a:p>
          <a:p>
            <a:pPr defTabSz="1219140"/>
            <a:r>
              <a:rPr lang="en-GB" sz="1100" dirty="0">
                <a:solidFill>
                  <a:srgbClr val="1F497D">
                    <a:lumMod val="50000"/>
                  </a:srgbClr>
                </a:solidFill>
                <a:latin typeface="Arial" pitchFamily="34" charset="0"/>
                <a:ea typeface="MS PGothic" pitchFamily="34" charset="-128"/>
              </a:rPr>
              <a:t>Ms Cliona McDowell</a:t>
            </a:r>
          </a:p>
          <a:p>
            <a:pPr defTabSz="1219140"/>
            <a:endParaRPr lang="en-GB" sz="1100" dirty="0">
              <a:solidFill>
                <a:srgbClr val="1F497D">
                  <a:lumMod val="50000"/>
                </a:srgbClr>
              </a:solidFill>
              <a:latin typeface="Arial" pitchFamily="34" charset="0"/>
              <a:ea typeface="MS PGothic" pitchFamily="34" charset="-128"/>
            </a:endParaRPr>
          </a:p>
          <a:p>
            <a:pPr defTabSz="1219140"/>
            <a:r>
              <a:rPr lang="en-US" sz="1100" dirty="0">
                <a:solidFill>
                  <a:srgbClr val="1F497D">
                    <a:lumMod val="50000"/>
                  </a:srgbClr>
                </a:solidFill>
                <a:latin typeface="Arial" pitchFamily="34" charset="0"/>
                <a:ea typeface="MS PGothic" pitchFamily="34" charset="-128"/>
              </a:rPr>
              <a:t>Funded by the NIHR Public Health Research </a:t>
            </a:r>
            <a:r>
              <a:rPr lang="en-US" sz="1100" dirty="0" err="1">
                <a:solidFill>
                  <a:srgbClr val="1F497D">
                    <a:lumMod val="50000"/>
                  </a:srgbClr>
                </a:solidFill>
                <a:latin typeface="Arial" pitchFamily="34" charset="0"/>
                <a:ea typeface="MS PGothic" pitchFamily="34" charset="-128"/>
              </a:rPr>
              <a:t>programme</a:t>
            </a:r>
            <a:r>
              <a:rPr lang="en-US" sz="1100" dirty="0">
                <a:solidFill>
                  <a:srgbClr val="1F497D">
                    <a:lumMod val="50000"/>
                  </a:srgbClr>
                </a:solidFill>
                <a:latin typeface="Arial" pitchFamily="34" charset="0"/>
                <a:ea typeface="MS PGothic" pitchFamily="34" charset="-128"/>
              </a:rPr>
              <a:t> (15/181/01). </a:t>
            </a:r>
          </a:p>
          <a:p>
            <a:pPr defTabSz="1219140"/>
            <a:r>
              <a:rPr lang="en-US" sz="1100" b="1" dirty="0">
                <a:solidFill>
                  <a:srgbClr val="1F497D">
                    <a:lumMod val="50000"/>
                  </a:srgbClr>
                </a:solidFill>
                <a:latin typeface="Arial" pitchFamily="34" charset="0"/>
                <a:ea typeface="MS PGothic" pitchFamily="34" charset="-128"/>
              </a:rPr>
              <a:t>The views expressed are those of the authors and not those of the NHS, the NIHR or the Department of Health</a:t>
            </a:r>
            <a:endParaRPr lang="en-GB" sz="1100" b="1" dirty="0">
              <a:solidFill>
                <a:srgbClr val="1F497D">
                  <a:lumMod val="50000"/>
                </a:srgbClr>
              </a:solidFill>
              <a:latin typeface="Arial" pitchFamily="34" charset="0"/>
              <a:ea typeface="MS PGothic" pitchFamily="34" charset="-128"/>
            </a:endParaRPr>
          </a:p>
        </p:txBody>
      </p:sp>
      <p:pic>
        <p:nvPicPr>
          <p:cNvPr id="13" name="Picture 12"/>
          <p:cNvPicPr>
            <a:picLocks noChangeAspect="1"/>
          </p:cNvPicPr>
          <p:nvPr/>
        </p:nvPicPr>
        <p:blipFill>
          <a:blip r:embed="rId7"/>
          <a:stretch>
            <a:fillRect/>
          </a:stretch>
        </p:blipFill>
        <p:spPr>
          <a:xfrm>
            <a:off x="2021306" y="238637"/>
            <a:ext cx="8902758" cy="986292"/>
          </a:xfrm>
          <a:prstGeom prst="rect">
            <a:avLst/>
          </a:prstGeom>
        </p:spPr>
      </p:pic>
      <p:pic>
        <p:nvPicPr>
          <p:cNvPr id="14" name="Picture 2" descr="C:\Users\3051472\Desktop\QUB logos\QUB red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4230" y="394711"/>
            <a:ext cx="1869623" cy="67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5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08016" y="881394"/>
            <a:ext cx="5572243" cy="999934"/>
          </a:xfrm>
        </p:spPr>
        <p:txBody>
          <a:bodyPr/>
          <a:lstStyle/>
          <a:p>
            <a:r>
              <a:rPr lang="en-US" dirty="0"/>
              <a:t>What is </a:t>
            </a:r>
            <a:r>
              <a:rPr lang="en-US" i="1" dirty="0"/>
              <a:t>If I were Jack?</a:t>
            </a:r>
          </a:p>
        </p:txBody>
      </p:sp>
      <p:sp>
        <p:nvSpPr>
          <p:cNvPr id="2" name="Text Placeholder 1"/>
          <p:cNvSpPr>
            <a:spLocks noGrp="1"/>
          </p:cNvSpPr>
          <p:nvPr>
            <p:ph type="body" sz="quarter" idx="13"/>
          </p:nvPr>
        </p:nvSpPr>
        <p:spPr>
          <a:xfrm>
            <a:off x="548640" y="2099553"/>
            <a:ext cx="4074326" cy="3447005"/>
          </a:xfrm>
        </p:spPr>
        <p:txBody>
          <a:bodyPr/>
          <a:lstStyle/>
          <a:p>
            <a:pPr marL="380990" indent="-380990">
              <a:buFont typeface="Arial" panose="020B0604020202020204" pitchFamily="34" charset="0"/>
              <a:buChar char="•"/>
            </a:pPr>
            <a:r>
              <a:rPr lang="en-GB" sz="2400" kern="0" dirty="0"/>
              <a:t>Interactive video film</a:t>
            </a:r>
          </a:p>
          <a:p>
            <a:pPr marL="380990" indent="-380990">
              <a:buFont typeface="Arial" panose="020B0604020202020204" pitchFamily="34" charset="0"/>
              <a:buChar char="•"/>
            </a:pPr>
            <a:r>
              <a:rPr lang="en-GB" sz="2400" kern="0" dirty="0"/>
              <a:t>Follow-up classroom- activities </a:t>
            </a:r>
          </a:p>
          <a:p>
            <a:pPr marL="380990" indent="-380990">
              <a:buFont typeface="Arial" panose="020B0604020202020204" pitchFamily="34" charset="0"/>
              <a:buChar char="•"/>
            </a:pPr>
            <a:r>
              <a:rPr lang="en-GB" sz="2400" kern="0" dirty="0"/>
              <a:t>Teacher training</a:t>
            </a:r>
          </a:p>
          <a:p>
            <a:pPr marL="380990" indent="-380990">
              <a:buFont typeface="Arial" panose="020B0604020202020204" pitchFamily="34" charset="0"/>
              <a:buChar char="•"/>
            </a:pPr>
            <a:r>
              <a:rPr lang="en-GB" sz="2400" kern="0" dirty="0"/>
              <a:t>Parents’ animations and parent-child homework activity</a:t>
            </a:r>
          </a:p>
          <a:p>
            <a:pPr marL="380990" indent="-380990">
              <a:buFont typeface="Arial" panose="020B0604020202020204" pitchFamily="34" charset="0"/>
              <a:buChar char="•"/>
            </a:pPr>
            <a:r>
              <a:rPr lang="en-GB" sz="2400" kern="0" dirty="0"/>
              <a:t>(4-6 weeks)</a:t>
            </a:r>
          </a:p>
          <a:p>
            <a:pPr marL="380990" indent="-38099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5D7C9649-467D-F346-839A-BD2D4C5C3899}"/>
              </a:ext>
            </a:extLst>
          </p:cNvPr>
          <p:cNvPicPr/>
          <p:nvPr/>
        </p:nvPicPr>
        <p:blipFill rotWithShape="1">
          <a:blip r:embed="rId4" cstate="print">
            <a:extLst>
              <a:ext uri="{28A0092B-C50C-407E-A947-70E740481C1C}">
                <a14:useLocalDpi xmlns:a14="http://schemas.microsoft.com/office/drawing/2010/main" val="0"/>
              </a:ext>
            </a:extLst>
          </a:blip>
          <a:srcRect r="24507"/>
          <a:stretch/>
        </p:blipFill>
        <p:spPr bwMode="auto">
          <a:xfrm>
            <a:off x="5523159" y="1329169"/>
            <a:ext cx="1677099" cy="1347348"/>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F596910-F8D5-334C-83A6-FCE35F342ECB}"/>
              </a:ext>
            </a:extLst>
          </p:cNvPr>
          <p:cNvPicPr/>
          <p:nvPr/>
        </p:nvPicPr>
        <p:blipFill rotWithShape="1">
          <a:blip r:embed="rId5" cstate="print">
            <a:extLst>
              <a:ext uri="{28A0092B-C50C-407E-A947-70E740481C1C}">
                <a14:useLocalDpi xmlns:a14="http://schemas.microsoft.com/office/drawing/2010/main" val="0"/>
              </a:ext>
            </a:extLst>
          </a:blip>
          <a:srcRect r="18649"/>
          <a:stretch/>
        </p:blipFill>
        <p:spPr bwMode="auto">
          <a:xfrm>
            <a:off x="7421855" y="1337661"/>
            <a:ext cx="1634472" cy="135666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52BCBF4-3D1D-3046-B67F-1C4E72B9F6B7}"/>
              </a:ext>
            </a:extLst>
          </p:cNvPr>
          <p:cNvPicPr/>
          <p:nvPr/>
        </p:nvPicPr>
        <p:blipFill rotWithShape="1">
          <a:blip r:embed="rId6" cstate="print">
            <a:extLst>
              <a:ext uri="{28A0092B-C50C-407E-A947-70E740481C1C}">
                <a14:useLocalDpi xmlns:a14="http://schemas.microsoft.com/office/drawing/2010/main" val="0"/>
              </a:ext>
            </a:extLst>
          </a:blip>
          <a:srcRect l="18801"/>
          <a:stretch/>
        </p:blipFill>
        <p:spPr bwMode="auto">
          <a:xfrm>
            <a:off x="9229279" y="1337661"/>
            <a:ext cx="1477983" cy="1339724"/>
          </a:xfrm>
          <a:prstGeom prst="rect">
            <a:avLst/>
          </a:prstGeom>
          <a:ln>
            <a:noFill/>
          </a:ln>
          <a:extLst>
            <a:ext uri="{53640926-AAD7-44D8-BBD7-CCE9431645EC}">
              <a14:shadowObscured xmlns:a14="http://schemas.microsoft.com/office/drawing/2010/main"/>
            </a:ext>
          </a:extLst>
        </p:spPr>
      </p:pic>
      <p:pic>
        <p:nvPicPr>
          <p:cNvPr id="10" name="Content Placeholder 5"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351582">
            <a:off x="6055925" y="2838059"/>
            <a:ext cx="1048100" cy="14722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Content Placeholder 4"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73948">
            <a:off x="7194496" y="2731488"/>
            <a:ext cx="1112947" cy="15747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Content Placeholder 5"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66254">
            <a:off x="8377031" y="2738822"/>
            <a:ext cx="1150780" cy="16228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Content Placeholder 4"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06867">
            <a:off x="9392655" y="2882199"/>
            <a:ext cx="1035583" cy="146667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4" name="Group 1"/>
          <p:cNvGrpSpPr>
            <a:grpSpLocks noChangeAspect="1"/>
          </p:cNvGrpSpPr>
          <p:nvPr/>
        </p:nvGrpSpPr>
        <p:grpSpPr bwMode="auto">
          <a:xfrm>
            <a:off x="5828621" y="4680490"/>
            <a:ext cx="2280864" cy="1539515"/>
            <a:chOff x="1440" y="1440"/>
            <a:chExt cx="4023" cy="2457"/>
          </a:xfrm>
        </p:grpSpPr>
        <p:sp>
          <p:nvSpPr>
            <p:cNvPr id="15" name="AutoShape 4"/>
            <p:cNvSpPr>
              <a:spLocks noChangeAspect="1" noChangeArrowheads="1" noTextEdit="1"/>
            </p:cNvSpPr>
            <p:nvPr/>
          </p:nvSpPr>
          <p:spPr bwMode="auto">
            <a:xfrm>
              <a:off x="1440" y="1440"/>
              <a:ext cx="4023" cy="24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charset="0"/>
                <a:ea typeface="+mn-ea"/>
                <a:cs typeface="+mn-cs"/>
              </a:endParaRPr>
            </a:p>
          </p:txBody>
        </p:sp>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0" y="2457"/>
              <a:ext cx="4023" cy="14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0" y="1440"/>
              <a:ext cx="4023" cy="1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7"/>
          <p:cNvGrpSpPr>
            <a:grpSpLocks noChangeAspect="1"/>
          </p:cNvGrpSpPr>
          <p:nvPr/>
        </p:nvGrpSpPr>
        <p:grpSpPr bwMode="auto">
          <a:xfrm>
            <a:off x="8239091" y="4755793"/>
            <a:ext cx="2265955" cy="1555645"/>
            <a:chOff x="2356" y="5285"/>
            <a:chExt cx="3212" cy="2205"/>
          </a:xfrm>
        </p:grpSpPr>
        <p:sp>
          <p:nvSpPr>
            <p:cNvPr id="19" name="AutoShape 10"/>
            <p:cNvSpPr>
              <a:spLocks noChangeAspect="1" noChangeArrowheads="1" noTextEdit="1"/>
            </p:cNvSpPr>
            <p:nvPr/>
          </p:nvSpPr>
          <p:spPr bwMode="auto">
            <a:xfrm>
              <a:off x="2356" y="5285"/>
              <a:ext cx="3212" cy="22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charset="0"/>
                <a:ea typeface="+mn-ea"/>
                <a:cs typeface="+mn-cs"/>
              </a:endParaRPr>
            </a:p>
          </p:txBody>
        </p:sp>
        <p:pic>
          <p:nvPicPr>
            <p:cNvPr id="2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6" y="6907"/>
              <a:ext cx="3212" cy="5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6" y="5285"/>
              <a:ext cx="3202" cy="162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84899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48640" y="572835"/>
            <a:ext cx="5840128" cy="999934"/>
          </a:xfrm>
        </p:spPr>
        <p:txBody>
          <a:bodyPr/>
          <a:lstStyle/>
          <a:p>
            <a:r>
              <a:rPr lang="en-US" dirty="0"/>
              <a:t>Our 3 Messages</a:t>
            </a:r>
          </a:p>
        </p:txBody>
      </p:sp>
      <p:sp>
        <p:nvSpPr>
          <p:cNvPr id="4" name="Text Placeholder 3"/>
          <p:cNvSpPr>
            <a:spLocks noGrp="1"/>
          </p:cNvSpPr>
          <p:nvPr>
            <p:ph type="body" sz="quarter" idx="13"/>
          </p:nvPr>
        </p:nvSpPr>
        <p:spPr>
          <a:xfrm>
            <a:off x="548640" y="1892289"/>
            <a:ext cx="5982789" cy="3575450"/>
          </a:xfrm>
        </p:spPr>
        <p:txBody>
          <a:bodyPr/>
          <a:lstStyle/>
          <a:p>
            <a:pPr marL="457200" indent="-457200">
              <a:buFont typeface="+mj-lt"/>
              <a:buAutoNum type="arabicPeriod"/>
            </a:pPr>
            <a:r>
              <a:rPr lang="en-US" sz="2400" dirty="0"/>
              <a:t>Evidence Based Practice</a:t>
            </a:r>
          </a:p>
          <a:p>
            <a:pPr marL="457200" indent="-457200">
              <a:buFont typeface="+mj-lt"/>
              <a:buAutoNum type="arabicPeriod"/>
            </a:pPr>
            <a:endParaRPr lang="en-US" sz="2400" dirty="0"/>
          </a:p>
          <a:p>
            <a:pPr marL="457200" indent="-457200">
              <a:buFont typeface="+mj-lt"/>
              <a:buAutoNum type="arabicPeriod"/>
            </a:pPr>
            <a:r>
              <a:rPr lang="en-US" sz="2400" dirty="0"/>
              <a:t>Practice Based Evidence</a:t>
            </a:r>
          </a:p>
          <a:p>
            <a:pPr marL="457200" indent="-457200">
              <a:buFont typeface="+mj-lt"/>
              <a:buAutoNum type="arabicPeriod"/>
            </a:pPr>
            <a:endParaRPr lang="en-US" sz="2400" dirty="0"/>
          </a:p>
          <a:p>
            <a:pPr marL="457200" indent="-457200">
              <a:buFont typeface="+mj-lt"/>
              <a:buAutoNum type="arabicPeriod"/>
            </a:pPr>
            <a:r>
              <a:rPr lang="en-US" sz="2400" dirty="0"/>
              <a:t>Outcomes Focused &amp; Logic Modelling</a:t>
            </a:r>
          </a:p>
          <a:p>
            <a:endParaRPr lang="en-US" dirty="0"/>
          </a:p>
          <a:p>
            <a:endParaRPr lang="en-US" dirty="0"/>
          </a:p>
        </p:txBody>
      </p:sp>
      <p:grpSp>
        <p:nvGrpSpPr>
          <p:cNvPr id="11" name="Group 10"/>
          <p:cNvGrpSpPr/>
          <p:nvPr/>
        </p:nvGrpSpPr>
        <p:grpSpPr>
          <a:xfrm>
            <a:off x="7281133" y="1373468"/>
            <a:ext cx="2488434" cy="4244391"/>
            <a:chOff x="3113874" y="584207"/>
            <a:chExt cx="2916251" cy="568958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3874" y="4329627"/>
              <a:ext cx="2916251" cy="194416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8144" y="584207"/>
              <a:ext cx="2896293" cy="193086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3874" y="2398767"/>
              <a:ext cx="2896289" cy="1930860"/>
            </a:xfrm>
            <a:prstGeom prst="rect">
              <a:avLst/>
            </a:prstGeom>
          </p:spPr>
        </p:pic>
      </p:grpSp>
    </p:spTree>
    <p:custDataLst>
      <p:tags r:id="rId1"/>
    </p:custDataLst>
    <p:extLst>
      <p:ext uri="{BB962C8B-B14F-4D97-AF65-F5344CB8AC3E}">
        <p14:creationId xmlns:p14="http://schemas.microsoft.com/office/powerpoint/2010/main" val="73639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22" name="Straight Connector 21"/>
          <p:cNvCxnSpPr/>
          <p:nvPr/>
        </p:nvCxnSpPr>
        <p:spPr>
          <a:xfrm flipV="1">
            <a:off x="4439817" y="3429001"/>
            <a:ext cx="1124436" cy="1842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719403" y="209559"/>
            <a:ext cx="10753195" cy="1223765"/>
          </a:xfrm>
        </p:spPr>
        <p:txBody>
          <a:bodyPr/>
          <a:lstStyle/>
          <a:p>
            <a:r>
              <a:rPr lang="en-GB" sz="3600" b="1" i="1" dirty="0">
                <a:solidFill>
                  <a:srgbClr val="FF0000"/>
                </a:solidFill>
              </a:rPr>
              <a:t>JACK: Feasibility Trial Results UK (</a:t>
            </a:r>
            <a:r>
              <a:rPr lang="en-GB" sz="3600" b="1" i="1" dirty="0" err="1">
                <a:solidFill>
                  <a:srgbClr val="FF0000"/>
                </a:solidFill>
              </a:rPr>
              <a:t>cRCT</a:t>
            </a:r>
            <a:r>
              <a:rPr lang="en-GB" sz="3600" b="1" i="1" dirty="0">
                <a:solidFill>
                  <a:srgbClr val="FF0000"/>
                </a:solidFill>
              </a:rPr>
              <a:t>)</a:t>
            </a:r>
            <a:br>
              <a:rPr lang="en-GB" sz="3600" i="1" dirty="0">
                <a:solidFill>
                  <a:srgbClr val="D6000D"/>
                </a:solidFill>
              </a:rPr>
            </a:br>
            <a:endParaRPr lang="en-GB" sz="3600" i="1" dirty="0">
              <a:solidFill>
                <a:srgbClr val="D6000D"/>
              </a:solidFill>
            </a:endParaRPr>
          </a:p>
        </p:txBody>
      </p:sp>
      <p:sp>
        <p:nvSpPr>
          <p:cNvPr id="5" name="Oval 4"/>
          <p:cNvSpPr/>
          <p:nvPr/>
        </p:nvSpPr>
        <p:spPr>
          <a:xfrm>
            <a:off x="1692526" y="2346076"/>
            <a:ext cx="2825677" cy="2675641"/>
          </a:xfrm>
          <a:prstGeom prst="ellipse">
            <a:avLst/>
          </a:prstGeom>
          <a: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7" name="Group 6"/>
          <p:cNvGrpSpPr/>
          <p:nvPr/>
        </p:nvGrpSpPr>
        <p:grpSpPr>
          <a:xfrm>
            <a:off x="4518202" y="1384899"/>
            <a:ext cx="1577799" cy="1376996"/>
            <a:chOff x="2934173" y="2649"/>
            <a:chExt cx="1145444" cy="1145444"/>
          </a:xfrm>
        </p:grpSpPr>
        <p:sp>
          <p:nvSpPr>
            <p:cNvPr id="8" name="Oval 7"/>
            <p:cNvSpPr/>
            <p:nvPr/>
          </p:nvSpPr>
          <p:spPr>
            <a:xfrm>
              <a:off x="2934173" y="2649"/>
              <a:ext cx="1145444" cy="114544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Oval 4"/>
            <p:cNvSpPr/>
            <p:nvPr/>
          </p:nvSpPr>
          <p:spPr>
            <a:xfrm>
              <a:off x="3101919" y="170395"/>
              <a:ext cx="809952" cy="809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182" rtl="0" eaLnBrk="0" fontAlgn="base" latinLnBrk="0" hangingPunct="0">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ＭＳ Ｐゴシック"/>
                  <a:cs typeface="+mn-cs"/>
                </a:rPr>
                <a:t>Acceptable </a:t>
              </a:r>
            </a:p>
          </p:txBody>
        </p:sp>
      </p:grpSp>
      <p:grpSp>
        <p:nvGrpSpPr>
          <p:cNvPr id="11" name="Group 10"/>
          <p:cNvGrpSpPr/>
          <p:nvPr/>
        </p:nvGrpSpPr>
        <p:grpSpPr>
          <a:xfrm>
            <a:off x="5518933" y="2636913"/>
            <a:ext cx="1400087" cy="1376996"/>
            <a:chOff x="2934173" y="2649"/>
            <a:chExt cx="1145444" cy="1145444"/>
          </a:xfrm>
        </p:grpSpPr>
        <p:sp>
          <p:nvSpPr>
            <p:cNvPr id="12" name="Oval 11"/>
            <p:cNvSpPr/>
            <p:nvPr/>
          </p:nvSpPr>
          <p:spPr>
            <a:xfrm>
              <a:off x="2934173" y="2649"/>
              <a:ext cx="1145444" cy="114544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4"/>
            <p:cNvSpPr/>
            <p:nvPr/>
          </p:nvSpPr>
          <p:spPr>
            <a:xfrm>
              <a:off x="3101919" y="170395"/>
              <a:ext cx="809952" cy="809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182" rtl="0" eaLnBrk="0" fontAlgn="base" latinLnBrk="0" hangingPunct="0">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ＭＳ Ｐゴシック"/>
                  <a:cs typeface="+mn-cs"/>
                </a:rPr>
                <a:t>Feasible</a:t>
              </a:r>
            </a:p>
          </p:txBody>
        </p:sp>
      </p:grpSp>
      <p:grpSp>
        <p:nvGrpSpPr>
          <p:cNvPr id="14" name="Group 13"/>
          <p:cNvGrpSpPr/>
          <p:nvPr/>
        </p:nvGrpSpPr>
        <p:grpSpPr>
          <a:xfrm>
            <a:off x="5416029" y="4170711"/>
            <a:ext cx="1720153" cy="1376996"/>
            <a:chOff x="2884274" y="-31900"/>
            <a:chExt cx="1503858" cy="1145444"/>
          </a:xfrm>
        </p:grpSpPr>
        <p:sp>
          <p:nvSpPr>
            <p:cNvPr id="15" name="Oval 14"/>
            <p:cNvSpPr/>
            <p:nvPr/>
          </p:nvSpPr>
          <p:spPr>
            <a:xfrm>
              <a:off x="2884274" y="-31900"/>
              <a:ext cx="1503858" cy="114544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Oval 4"/>
            <p:cNvSpPr/>
            <p:nvPr/>
          </p:nvSpPr>
          <p:spPr>
            <a:xfrm>
              <a:off x="3013860" y="170395"/>
              <a:ext cx="1184416" cy="809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182" rtl="0" eaLnBrk="0" fontAlgn="base" latinLnBrk="0" hangingPunct="0">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ＭＳ Ｐゴシック"/>
                  <a:cs typeface="+mn-cs"/>
                </a:rPr>
                <a:t>Transferable</a:t>
              </a:r>
            </a:p>
          </p:txBody>
        </p:sp>
      </p:grpSp>
      <p:grpSp>
        <p:nvGrpSpPr>
          <p:cNvPr id="17" name="Group 16"/>
          <p:cNvGrpSpPr/>
          <p:nvPr/>
        </p:nvGrpSpPr>
        <p:grpSpPr>
          <a:xfrm>
            <a:off x="4519278" y="5245971"/>
            <a:ext cx="1400087" cy="1376996"/>
            <a:chOff x="2934173" y="2649"/>
            <a:chExt cx="1145444" cy="1145444"/>
          </a:xfrm>
        </p:grpSpPr>
        <p:sp>
          <p:nvSpPr>
            <p:cNvPr id="18" name="Oval 17"/>
            <p:cNvSpPr/>
            <p:nvPr/>
          </p:nvSpPr>
          <p:spPr>
            <a:xfrm>
              <a:off x="2934173" y="2649"/>
              <a:ext cx="1145444" cy="114544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4"/>
            <p:cNvSpPr/>
            <p:nvPr/>
          </p:nvSpPr>
          <p:spPr>
            <a:xfrm>
              <a:off x="3101919" y="170395"/>
              <a:ext cx="809952" cy="809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182" rtl="0" eaLnBrk="0" fontAlgn="base" latinLnBrk="0" hangingPunct="0">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ＭＳ Ｐゴシック"/>
                  <a:cs typeface="+mn-cs"/>
                </a:rPr>
                <a:t>Positive outcomes</a:t>
              </a:r>
            </a:p>
          </p:txBody>
        </p:sp>
      </p:grpSp>
      <p:cxnSp>
        <p:nvCxnSpPr>
          <p:cNvPr id="3" name="Straight Connector 2"/>
          <p:cNvCxnSpPr>
            <a:stCxn id="5" idx="7"/>
            <a:endCxn id="8" idx="3"/>
          </p:cNvCxnSpPr>
          <p:nvPr/>
        </p:nvCxnSpPr>
        <p:spPr>
          <a:xfrm flipV="1">
            <a:off x="4104392" y="2560239"/>
            <a:ext cx="644872" cy="1776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05677" y="4202519"/>
            <a:ext cx="1071345" cy="4868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5"/>
            <a:endCxn id="18" idx="1"/>
          </p:cNvCxnSpPr>
          <p:nvPr/>
        </p:nvCxnSpPr>
        <p:spPr>
          <a:xfrm>
            <a:off x="4104392" y="4629878"/>
            <a:ext cx="619923" cy="89842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96000" y="1569567"/>
            <a:ext cx="3456384" cy="738664"/>
          </a:xfrm>
          <a:prstGeom prst="rect">
            <a:avLst/>
          </a:prstGeom>
          <a:noFill/>
        </p:spPr>
        <p:txBody>
          <a:bodyPr wrap="square" rtlCol="0">
            <a:spAutoFit/>
          </a:bodyPr>
          <a:lstStyle/>
          <a:p>
            <a:pPr marL="285744" marR="0" lvl="0" indent="-285744"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Teachers</a:t>
            </a:r>
          </a:p>
          <a:p>
            <a:pPr marL="285744" marR="0" lvl="0" indent="-285744"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Pupils, Parents?</a:t>
            </a:r>
          </a:p>
        </p:txBody>
      </p:sp>
      <p:sp>
        <p:nvSpPr>
          <p:cNvPr id="35" name="TextBox 34"/>
          <p:cNvSpPr txBox="1"/>
          <p:nvPr/>
        </p:nvSpPr>
        <p:spPr>
          <a:xfrm>
            <a:off x="6960096" y="2902038"/>
            <a:ext cx="3456384" cy="738664"/>
          </a:xfrm>
          <a:prstGeom prst="rect">
            <a:avLst/>
          </a:prstGeom>
          <a:noFill/>
        </p:spPr>
        <p:txBody>
          <a:bodyPr wrap="square" rtlCol="0">
            <a:spAutoFit/>
          </a:bodyPr>
          <a:lstStyle/>
          <a:p>
            <a:pPr marL="285744" marR="0" lvl="0" indent="-285744"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Intervention + trial methods</a:t>
            </a:r>
          </a:p>
        </p:txBody>
      </p:sp>
      <p:sp>
        <p:nvSpPr>
          <p:cNvPr id="36" name="TextBox 35"/>
          <p:cNvSpPr txBox="1"/>
          <p:nvPr/>
        </p:nvSpPr>
        <p:spPr>
          <a:xfrm>
            <a:off x="7056107" y="4437797"/>
            <a:ext cx="3456384" cy="1061829"/>
          </a:xfrm>
          <a:prstGeom prst="rect">
            <a:avLst/>
          </a:prstGeom>
          <a:noFill/>
        </p:spPr>
        <p:txBody>
          <a:bodyPr wrap="square" rtlCol="0">
            <a:spAutoFit/>
          </a:bodyPr>
          <a:lstStyle/>
          <a:p>
            <a:pPr marL="285744" marR="0" lvl="0" indent="-285744"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Acknowledged need + fit but required cultural sensitisation</a:t>
            </a:r>
          </a:p>
        </p:txBody>
      </p:sp>
      <p:sp>
        <p:nvSpPr>
          <p:cNvPr id="37" name="TextBox 36"/>
          <p:cNvSpPr txBox="1"/>
          <p:nvPr/>
        </p:nvSpPr>
        <p:spPr>
          <a:xfrm>
            <a:off x="6182233" y="5765393"/>
            <a:ext cx="5002332" cy="1061829"/>
          </a:xfrm>
          <a:prstGeom prst="rect">
            <a:avLst/>
          </a:prstGeom>
          <a:noFill/>
        </p:spPr>
        <p:txBody>
          <a:bodyPr wrap="square" rtlCol="0">
            <a:spAutoFit/>
          </a:bodyPr>
          <a:lstStyle/>
          <a:p>
            <a:pPr marL="285744" marR="0" lvl="0" indent="-285744"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Affordable (£13.66 per pupil)</a:t>
            </a:r>
          </a:p>
          <a:p>
            <a:pPr marL="285744" marR="0" lvl="0" indent="-285744"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Reduction in unprotected sex at 9 </a:t>
            </a:r>
            <a:r>
              <a:rPr kumimoji="0" lang="en-GB" sz="2100" b="0" i="0" u="none" strike="noStrike" kern="1200" cap="none" spc="0" normalizeH="0" baseline="0" noProof="0" dirty="0" err="1">
                <a:ln>
                  <a:noFill/>
                </a:ln>
                <a:solidFill>
                  <a:srgbClr val="D6000D"/>
                </a:solidFill>
                <a:effectLst/>
                <a:uLnTx/>
                <a:uFillTx/>
                <a:latin typeface="Arial"/>
                <a:ea typeface="MS PGothic" pitchFamily="34" charset="-128"/>
                <a:cs typeface="+mn-cs"/>
              </a:rPr>
              <a:t>mths</a:t>
            </a:r>
            <a:r>
              <a:rPr kumimoji="0" lang="en-GB" sz="2100" b="0" i="0" u="none" strike="noStrike" kern="1200" cap="none" spc="0" normalizeH="0" baseline="0" noProof="0" dirty="0">
                <a:ln>
                  <a:noFill/>
                </a:ln>
                <a:solidFill>
                  <a:srgbClr val="D6000D"/>
                </a:solidFill>
                <a:effectLst/>
                <a:uLnTx/>
                <a:uFillTx/>
                <a:latin typeface="Arial"/>
                <a:ea typeface="MS PGothic" pitchFamily="34" charset="-128"/>
                <a:cs typeface="+mn-cs"/>
              </a:rPr>
              <a:t> follow up in intervention group</a:t>
            </a:r>
          </a:p>
        </p:txBody>
      </p:sp>
    </p:spTree>
    <p:extLst>
      <p:ext uri="{BB962C8B-B14F-4D97-AF65-F5344CB8AC3E}">
        <p14:creationId xmlns:p14="http://schemas.microsoft.com/office/powerpoint/2010/main" val="140867905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43259" y="-93572"/>
            <a:ext cx="7354768" cy="786720"/>
          </a:xfrm>
        </p:spPr>
        <p:txBody>
          <a:bodyPr>
            <a:normAutofit fontScale="90000"/>
          </a:bodyPr>
          <a:lstStyle/>
          <a:p>
            <a:br>
              <a:rPr lang="en-GB" altLang="en-US" dirty="0"/>
            </a:br>
            <a:br>
              <a:rPr lang="en-GB" altLang="en-US" dirty="0"/>
            </a:br>
            <a:r>
              <a:rPr lang="en-GB" altLang="en-US" sz="3600" dirty="0"/>
              <a:t>Effectiveness Trial (underway)</a:t>
            </a:r>
            <a:br>
              <a:rPr lang="en-GB" altLang="en-US" sz="3600" dirty="0"/>
            </a:br>
            <a:r>
              <a:rPr lang="en-GB" altLang="en-US" sz="3600" dirty="0"/>
              <a:t>(Cluster)Randomised-control trial (RCT)</a:t>
            </a:r>
            <a:br>
              <a:rPr lang="en-GB" altLang="en-US" sz="3600" dirty="0"/>
            </a:br>
            <a:endParaRPr lang="en-GB" altLang="en-US" sz="3600" dirty="0"/>
          </a:p>
        </p:txBody>
      </p:sp>
      <p:sp>
        <p:nvSpPr>
          <p:cNvPr id="24579" name="Content Placeholder 2"/>
          <p:cNvSpPr>
            <a:spLocks noGrp="1"/>
          </p:cNvSpPr>
          <p:nvPr>
            <p:ph idx="1"/>
          </p:nvPr>
        </p:nvSpPr>
        <p:spPr>
          <a:xfrm>
            <a:off x="1975339" y="1484785"/>
            <a:ext cx="8109438" cy="4896543"/>
          </a:xfrm>
        </p:spPr>
        <p:txBody>
          <a:bodyPr>
            <a:normAutofit fontScale="55000" lnSpcReduction="20000"/>
          </a:bodyPr>
          <a:lstStyle/>
          <a:p>
            <a:pPr>
              <a:defRPr/>
            </a:pPr>
            <a:r>
              <a:rPr lang="en-GB" altLang="en-US" sz="2900" b="1" dirty="0"/>
              <a:t>66 schools across the UK</a:t>
            </a:r>
            <a:r>
              <a:rPr lang="en-GB" altLang="en-US" sz="2900" dirty="0"/>
              <a:t> recruited to join The JACK Trial </a:t>
            </a:r>
            <a:r>
              <a:rPr lang="en-GB" altLang="en-US" sz="2500" dirty="0"/>
              <a:t>(completion date, Dec 2020)</a:t>
            </a:r>
          </a:p>
          <a:p>
            <a:pPr>
              <a:defRPr/>
            </a:pPr>
            <a:endParaRPr lang="en-GB" altLang="en-US" sz="2900" dirty="0"/>
          </a:p>
          <a:p>
            <a:pPr lvl="1">
              <a:defRPr/>
            </a:pPr>
            <a:r>
              <a:rPr lang="en-GB" altLang="en-US" sz="2900" b="1" dirty="0"/>
              <a:t>33 schools </a:t>
            </a:r>
            <a:r>
              <a:rPr lang="en-GB" altLang="en-US" sz="2900" dirty="0"/>
              <a:t>were </a:t>
            </a:r>
            <a:r>
              <a:rPr lang="en-GB" altLang="en-US" sz="2900" b="1" u="sng" dirty="0"/>
              <a:t>randomly</a:t>
            </a:r>
            <a:r>
              <a:rPr lang="en-GB" altLang="en-US" sz="2900" dirty="0"/>
              <a:t> </a:t>
            </a:r>
            <a:r>
              <a:rPr lang="en-GB" altLang="en-US" sz="2900" b="1" dirty="0"/>
              <a:t>allocated to the intervention group </a:t>
            </a:r>
            <a:r>
              <a:rPr lang="en-GB" altLang="en-US" sz="2900" dirty="0"/>
              <a:t>(receive the </a:t>
            </a:r>
            <a:r>
              <a:rPr lang="en-GB" altLang="en-US" sz="2900" i="1" dirty="0"/>
              <a:t>If I were Jack </a:t>
            </a:r>
            <a:r>
              <a:rPr lang="en-GB" altLang="en-US" sz="2900" dirty="0"/>
              <a:t>resource) </a:t>
            </a:r>
          </a:p>
          <a:p>
            <a:pPr lvl="1">
              <a:defRPr/>
            </a:pPr>
            <a:r>
              <a:rPr lang="en-GB" altLang="en-US" sz="2900" b="1" dirty="0"/>
              <a:t>33 schools </a:t>
            </a:r>
            <a:r>
              <a:rPr lang="en-GB" altLang="en-US" sz="2900" dirty="0"/>
              <a:t>were </a:t>
            </a:r>
            <a:r>
              <a:rPr lang="en-GB" altLang="en-US" sz="2900" b="1" u="sng" dirty="0"/>
              <a:t>randomly</a:t>
            </a:r>
            <a:r>
              <a:rPr lang="en-GB" altLang="en-US" sz="2900" b="1" dirty="0"/>
              <a:t> allocated to the control group </a:t>
            </a:r>
            <a:r>
              <a:rPr lang="en-GB" altLang="en-US" sz="2900" dirty="0"/>
              <a:t>(continue usual practice)</a:t>
            </a:r>
          </a:p>
          <a:p>
            <a:pPr>
              <a:defRPr/>
            </a:pPr>
            <a:endParaRPr lang="en-GB" altLang="en-US" sz="2900" dirty="0"/>
          </a:p>
          <a:p>
            <a:pPr>
              <a:defRPr/>
            </a:pPr>
            <a:r>
              <a:rPr lang="en-GB" altLang="en-US" sz="2900" dirty="0"/>
              <a:t>Data collected  from pupils in all schools via a questionnaire, administered twice – once at baseline (Sept-Oct 2018) and again at follow-up (Jan-March 2020).</a:t>
            </a:r>
          </a:p>
          <a:p>
            <a:pPr marL="0" indent="0">
              <a:buNone/>
              <a:defRPr/>
            </a:pPr>
            <a:endParaRPr lang="en-GB" altLang="en-US" sz="2900" dirty="0"/>
          </a:p>
          <a:p>
            <a:pPr>
              <a:defRPr/>
            </a:pPr>
            <a:r>
              <a:rPr lang="en-GB" altLang="en-US" sz="2900" b="1" dirty="0"/>
              <a:t>Process Evaluation </a:t>
            </a:r>
            <a:r>
              <a:rPr lang="en-GB" altLang="en-US" sz="2900" dirty="0"/>
              <a:t>(via a range of methods </a:t>
            </a:r>
            <a:r>
              <a:rPr lang="en-GB" altLang="en-US" sz="2900" dirty="0" err="1"/>
              <a:t>inc.</a:t>
            </a:r>
            <a:r>
              <a:rPr lang="en-GB" altLang="en-US" sz="2900" dirty="0"/>
              <a:t> semi-structured interviews/focus groups with pupils, teachers, parents and policy specialists) to examine: </a:t>
            </a:r>
          </a:p>
          <a:p>
            <a:pPr marL="0" indent="0">
              <a:buNone/>
              <a:defRPr/>
            </a:pPr>
            <a:endParaRPr lang="en-GB" altLang="en-US" sz="2900" dirty="0"/>
          </a:p>
          <a:p>
            <a:pPr lvl="1">
              <a:defRPr/>
            </a:pPr>
            <a:r>
              <a:rPr lang="en-GB" altLang="en-US" sz="2900" dirty="0"/>
              <a:t>Context of Participating Schools</a:t>
            </a:r>
          </a:p>
          <a:p>
            <a:pPr lvl="1">
              <a:defRPr/>
            </a:pPr>
            <a:r>
              <a:rPr lang="en-GB" altLang="en-US" sz="2900" dirty="0"/>
              <a:t>Extant Relationship and Sexuality Education (RSE)</a:t>
            </a:r>
          </a:p>
          <a:p>
            <a:pPr lvl="1">
              <a:defRPr/>
            </a:pPr>
            <a:r>
              <a:rPr lang="en-GB" altLang="en-US" sz="2900" dirty="0"/>
              <a:t>Fidelity to Implementation</a:t>
            </a:r>
          </a:p>
          <a:p>
            <a:pPr lvl="1">
              <a:defRPr/>
            </a:pPr>
            <a:r>
              <a:rPr lang="en-GB" altLang="en-US" sz="2900" dirty="0"/>
              <a:t>Engagement with  and acceptability of the Intervention</a:t>
            </a:r>
          </a:p>
          <a:p>
            <a:pPr lvl="1">
              <a:defRPr/>
            </a:pPr>
            <a:r>
              <a:rPr lang="en-GB" altLang="en-US" sz="2900" dirty="0"/>
              <a:t>Future Implementation Potential</a:t>
            </a:r>
          </a:p>
          <a:p>
            <a:pPr lvl="1">
              <a:defRPr/>
            </a:pPr>
            <a:endParaRPr lang="en-GB" altLang="en-US" sz="2900" dirty="0"/>
          </a:p>
          <a:p>
            <a:pPr marL="0" indent="0">
              <a:buNone/>
              <a:defRPr/>
            </a:pPr>
            <a:endParaRPr lang="en-GB" altLang="en-US" sz="1800" dirty="0"/>
          </a:p>
          <a:p>
            <a:pPr lvl="1">
              <a:defRPr/>
            </a:pPr>
            <a:endParaRPr lang="en-GB" altLang="en-US" sz="1500" dirty="0"/>
          </a:p>
          <a:p>
            <a:pPr>
              <a:defRPr/>
            </a:pPr>
            <a:endParaRPr lang="en-GB" altLang="en-US" sz="1800" dirty="0"/>
          </a:p>
          <a:p>
            <a:pPr>
              <a:defRPr/>
            </a:pPr>
            <a:endParaRPr lang="en-GB" altLang="en-US" sz="1800" dirty="0"/>
          </a:p>
        </p:txBody>
      </p:sp>
      <p:pic>
        <p:nvPicPr>
          <p:cNvPr id="4" name="Content Placeholder 3">
            <a:extLst>
              <a:ext uri="{FF2B5EF4-FFF2-40B4-BE49-F238E27FC236}">
                <a16:creationId xmlns:a16="http://schemas.microsoft.com/office/drawing/2014/main" id="{0100CD7A-236C-0248-89ED-B696113458DA}"/>
              </a:ext>
            </a:extLst>
          </p:cNvPr>
          <p:cNvPicPr>
            <a:picLocks noChangeAspect="1"/>
          </p:cNvPicPr>
          <p:nvPr/>
        </p:nvPicPr>
        <p:blipFill rotWithShape="1">
          <a:blip r:embed="rId3"/>
          <a:srcRect l="68095" t="19737" r="1048" b="16439"/>
          <a:stretch/>
        </p:blipFill>
        <p:spPr>
          <a:xfrm>
            <a:off x="9793953" y="4509120"/>
            <a:ext cx="1828937" cy="2049091"/>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793" y="5982072"/>
            <a:ext cx="27749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343" y="5982071"/>
            <a:ext cx="29987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1060" y="5982072"/>
            <a:ext cx="1792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7"/>
          <a:stretch>
            <a:fillRect/>
          </a:stretch>
        </p:blipFill>
        <p:spPr>
          <a:xfrm>
            <a:off x="276873" y="6061991"/>
            <a:ext cx="1871634" cy="670618"/>
          </a:xfrm>
          <a:prstGeom prst="rect">
            <a:avLst/>
          </a:prstGeom>
        </p:spPr>
      </p:pic>
    </p:spTree>
    <p:extLst>
      <p:ext uri="{BB962C8B-B14F-4D97-AF65-F5344CB8AC3E}">
        <p14:creationId xmlns:p14="http://schemas.microsoft.com/office/powerpoint/2010/main" val="32692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9">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79">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632"/>
            <a:ext cx="8229600" cy="1143000"/>
          </a:xfrm>
        </p:spPr>
        <p:txBody>
          <a:bodyPr>
            <a:normAutofit fontScale="90000"/>
          </a:bodyPr>
          <a:lstStyle/>
          <a:p>
            <a:r>
              <a:rPr lang="en-GB" sz="4000" dirty="0">
                <a:solidFill>
                  <a:srgbClr val="FF0000"/>
                </a:solidFill>
              </a:rPr>
              <a:t>Some Results from the Process Evaluation: Intervention Acceptability</a:t>
            </a:r>
          </a:p>
        </p:txBody>
      </p:sp>
      <p:sp>
        <p:nvSpPr>
          <p:cNvPr id="3" name="Content Placeholder 2"/>
          <p:cNvSpPr>
            <a:spLocks noGrp="1"/>
          </p:cNvSpPr>
          <p:nvPr>
            <p:ph idx="1"/>
          </p:nvPr>
        </p:nvSpPr>
        <p:spPr>
          <a:xfrm>
            <a:off x="1991544" y="1412777"/>
            <a:ext cx="8229600" cy="4525963"/>
          </a:xfrm>
        </p:spPr>
        <p:txBody>
          <a:bodyPr/>
          <a:lstStyle/>
          <a:p>
            <a:endParaRPr lang="en-GB" dirty="0"/>
          </a:p>
          <a:p>
            <a:endParaRPr lang="en-GB" dirty="0"/>
          </a:p>
        </p:txBody>
      </p:sp>
      <p:sp>
        <p:nvSpPr>
          <p:cNvPr id="14" name="Oval Callout 13"/>
          <p:cNvSpPr/>
          <p:nvPr/>
        </p:nvSpPr>
        <p:spPr>
          <a:xfrm rot="20917214">
            <a:off x="2293319" y="2937468"/>
            <a:ext cx="2248495" cy="2100968"/>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a:ea typeface="+mn-ea"/>
                <a:cs typeface="+mn-cs"/>
              </a:rPr>
              <a:t>‘[My friends] were shy to talk about it at first … After the video, they were more confident, so that was good’ </a:t>
            </a:r>
            <a:r>
              <a:rPr kumimoji="0" lang="en-GB" sz="1200" b="0" i="0" u="none" strike="noStrike" kern="1200" cap="none" spc="0" normalizeH="0" baseline="0" noProof="0" dirty="0">
                <a:ln>
                  <a:noFill/>
                </a:ln>
                <a:solidFill>
                  <a:prstClr val="black"/>
                </a:solidFill>
                <a:effectLst/>
                <a:uLnTx/>
                <a:uFillTx/>
                <a:latin typeface="Calibri"/>
                <a:ea typeface="+mn-ea"/>
                <a:cs typeface="+mn-cs"/>
              </a:rPr>
              <a:t>[Pupil]</a:t>
            </a:r>
          </a:p>
        </p:txBody>
      </p:sp>
      <p:sp>
        <p:nvSpPr>
          <p:cNvPr id="4" name="Oval Callout 3"/>
          <p:cNvSpPr/>
          <p:nvPr/>
        </p:nvSpPr>
        <p:spPr>
          <a:xfrm rot="20931518">
            <a:off x="4123373" y="4443242"/>
            <a:ext cx="2726152" cy="164835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a:ea typeface="+mn-ea"/>
                <a:cs typeface="+mn-cs"/>
              </a:rPr>
              <a:t>‘Brilliant!’ … ‘Perfect!’ … ‘Fully planned lesson resources … Much better than anything else I’ve seen!’ </a:t>
            </a:r>
            <a:r>
              <a:rPr kumimoji="0" lang="en-GB" sz="1200" b="0" i="0" u="none" strike="noStrike" kern="1200" cap="none" spc="0" normalizeH="0" baseline="0" noProof="0" dirty="0">
                <a:ln>
                  <a:noFill/>
                </a:ln>
                <a:solidFill>
                  <a:prstClr val="black"/>
                </a:solidFill>
                <a:effectLst/>
                <a:uLnTx/>
                <a:uFillTx/>
                <a:latin typeface="Calibri"/>
                <a:ea typeface="+mn-ea"/>
                <a:cs typeface="+mn-cs"/>
              </a:rPr>
              <a:t>[Teachers]</a:t>
            </a:r>
          </a:p>
        </p:txBody>
      </p:sp>
      <p:sp>
        <p:nvSpPr>
          <p:cNvPr id="5" name="TextBox 4"/>
          <p:cNvSpPr txBox="1"/>
          <p:nvPr/>
        </p:nvSpPr>
        <p:spPr>
          <a:xfrm>
            <a:off x="1810779" y="1166632"/>
            <a:ext cx="5400600"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IVD positively received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Male role (gap filled)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Activities perceived as relevant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‘Off the shelf’ resource</a:t>
            </a:r>
          </a:p>
        </p:txBody>
      </p:sp>
      <p:sp>
        <p:nvSpPr>
          <p:cNvPr id="13" name="Oval Callout 12"/>
          <p:cNvSpPr/>
          <p:nvPr/>
        </p:nvSpPr>
        <p:spPr>
          <a:xfrm rot="21287683">
            <a:off x="7182600" y="3650506"/>
            <a:ext cx="3042184" cy="2665679"/>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‘It’s opened how girls think about boys, because boys keep [their feelings] to themselves]. Well, whenever Jack was talking about Emma, it makes girls more aware that the boy actually does go through stuff and they just don’t know how to deal with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[Female Pupil].</a:t>
            </a:r>
            <a:endParaRPr kumimoji="0" lang="en-GB"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8" name="Speech Bubble: Oval 7">
            <a:extLst>
              <a:ext uri="{FF2B5EF4-FFF2-40B4-BE49-F238E27FC236}">
                <a16:creationId xmlns:a16="http://schemas.microsoft.com/office/drawing/2014/main" id="{0B9D96D8-647C-47EB-AA7D-1DB89FB91C1B}"/>
              </a:ext>
            </a:extLst>
          </p:cNvPr>
          <p:cNvSpPr/>
          <p:nvPr/>
        </p:nvSpPr>
        <p:spPr>
          <a:xfrm>
            <a:off x="6420714" y="1276580"/>
            <a:ext cx="2573050" cy="2417539"/>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‘It’s good … It makes you aware … I don’t think having a baby would tie in with your schoolwork very much, you know, too much stress from school and from waking up late at night, to change nappies and all’ (Male pupil).</a:t>
            </a:r>
          </a:p>
        </p:txBody>
      </p:sp>
    </p:spTree>
    <p:extLst>
      <p:ext uri="{BB962C8B-B14F-4D97-AF65-F5344CB8AC3E}">
        <p14:creationId xmlns:p14="http://schemas.microsoft.com/office/powerpoint/2010/main" val="26272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1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48640" y="416845"/>
            <a:ext cx="11188248" cy="999934"/>
          </a:xfrm>
        </p:spPr>
        <p:txBody>
          <a:bodyPr/>
          <a:lstStyle/>
          <a:p>
            <a:pPr algn="ctr"/>
            <a:r>
              <a:rPr lang="en-US" dirty="0"/>
              <a:t>RELATIONSHIPS AND FUTURE FATHERHOOD</a:t>
            </a:r>
          </a:p>
        </p:txBody>
      </p:sp>
      <p:sp>
        <p:nvSpPr>
          <p:cNvPr id="2" name="Rectangle 1"/>
          <p:cNvSpPr/>
          <p:nvPr/>
        </p:nvSpPr>
        <p:spPr>
          <a:xfrm>
            <a:off x="400833" y="5485575"/>
            <a:ext cx="2229633" cy="1078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66" y="5109078"/>
            <a:ext cx="5281007" cy="145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227" y="1131241"/>
            <a:ext cx="7932769" cy="401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8407" y="1252254"/>
            <a:ext cx="2163762"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a:xfrm>
            <a:off x="5899407" y="1146217"/>
            <a:ext cx="6234578" cy="4470812"/>
          </a:xfrm>
        </p:spPr>
        <p:txBody>
          <a:bodyPr/>
          <a:lstStyle/>
          <a:p>
            <a:pPr algn="r"/>
            <a:r>
              <a:rPr lang="en-GB" sz="1600" b="1" i="1" dirty="0">
                <a:hlinkClick r:id="rId7"/>
              </a:rPr>
              <a:t>If I Were a Dad Programme</a:t>
            </a:r>
            <a:endParaRPr lang="en-US" sz="1600" b="1" i="1" dirty="0"/>
          </a:p>
        </p:txBody>
      </p:sp>
      <p:sp>
        <p:nvSpPr>
          <p:cNvPr id="5" name="Rectangle 4"/>
          <p:cNvSpPr/>
          <p:nvPr/>
        </p:nvSpPr>
        <p:spPr>
          <a:xfrm>
            <a:off x="5881388" y="5701440"/>
            <a:ext cx="6096000" cy="64633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Neue Helvetica W01"/>
                <a:ea typeface="+mn-ea"/>
                <a:cs typeface="+mn-cs"/>
              </a:rPr>
              <a:t>RFF - This work was supported by the Medical Research Council  [grant number: MR/RO14450/1]</a:t>
            </a:r>
            <a:endParaRPr kumimoji="0" lang="en-GB" sz="1800" b="1" i="0" u="none" strike="noStrike" kern="1200" cap="none" spc="0" normalizeH="0" baseline="0" noProof="0" dirty="0">
              <a:ln>
                <a:noFill/>
              </a:ln>
              <a:solidFill>
                <a:srgbClr val="FF0000"/>
              </a:solidFill>
              <a:effectLst/>
              <a:uLnTx/>
              <a:uFillTx/>
              <a:latin typeface="Calibri" charset="0"/>
              <a:ea typeface="+mn-ea"/>
              <a:cs typeface="+mn-cs"/>
            </a:endParaRPr>
          </a:p>
        </p:txBody>
      </p:sp>
    </p:spTree>
    <p:custDataLst>
      <p:tags r:id="rId1"/>
    </p:custDataLst>
    <p:extLst>
      <p:ext uri="{BB962C8B-B14F-4D97-AF65-F5344CB8AC3E}">
        <p14:creationId xmlns:p14="http://schemas.microsoft.com/office/powerpoint/2010/main" val="377618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 name="ARTICULATE_DESIGN_ID_MS OPENER" val="lbDLiFxQ"/>
  <p:tag name="ARTICULATE_DESIGN_ID_MP OPENER" val="WocVa4g7"/>
  <p:tag name="ARTICULATE_DESIGN_ID_NM OPENER" val="SZ7EF6zR"/>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Custom 3">
      <a:dk1>
        <a:srgbClr val="656664"/>
      </a:dk1>
      <a:lt1>
        <a:srgbClr val="FFFFFF"/>
      </a:lt1>
      <a:dk2>
        <a:srgbClr val="000000"/>
      </a:dk2>
      <a:lt2>
        <a:srgbClr val="FFFFFE"/>
      </a:lt2>
      <a:accent1>
        <a:srgbClr val="297389"/>
      </a:accent1>
      <a:accent2>
        <a:srgbClr val="46A8C7"/>
      </a:accent2>
      <a:accent3>
        <a:srgbClr val="B9DEEA"/>
      </a:accent3>
      <a:accent4>
        <a:srgbClr val="D0E9F1"/>
      </a:accent4>
      <a:accent5>
        <a:srgbClr val="C4D5DC"/>
      </a:accent5>
      <a:accent6>
        <a:srgbClr val="6492A5"/>
      </a:accent6>
      <a:hlink>
        <a:srgbClr val="E39C1D"/>
      </a:hlink>
      <a:folHlink>
        <a:srgbClr val="E39C1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656664"/>
        </a:dk1>
        <a:lt1>
          <a:srgbClr val="FFFFFF"/>
        </a:lt1>
        <a:dk2>
          <a:srgbClr val="000000"/>
        </a:dk2>
        <a:lt2>
          <a:srgbClr val="FFFFFE"/>
        </a:lt2>
        <a:accent1>
          <a:srgbClr val="A5222B"/>
        </a:accent1>
        <a:accent2>
          <a:srgbClr val="A5222B"/>
        </a:accent2>
        <a:accent3>
          <a:srgbClr val="AAAAAA"/>
        </a:accent3>
        <a:accent4>
          <a:srgbClr val="DADADA"/>
        </a:accent4>
        <a:accent5>
          <a:srgbClr val="CFABAC"/>
        </a:accent5>
        <a:accent6>
          <a:srgbClr val="951E26"/>
        </a:accent6>
        <a:hlink>
          <a:srgbClr val="A5222B"/>
        </a:hlink>
        <a:folHlink>
          <a:srgbClr val="A5222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alPurpose_Nursing&amp;Midwifery.potx" id="{403E9313-3E89-4FDE-9D2D-F7D3E8497CA4}" vid="{D7079392-720E-492E-9B30-DF4E93C9DE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9389</TotalTime>
  <Words>1241</Words>
  <Application>Microsoft Office PowerPoint</Application>
  <PresentationFormat>Widescreen</PresentationFormat>
  <Paragraphs>199</Paragraphs>
  <Slides>14</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Calibri</vt:lpstr>
      <vt:lpstr>Helvetica</vt:lpstr>
      <vt:lpstr>Neue Helvetica W01</vt:lpstr>
      <vt:lpstr>Times</vt:lpstr>
      <vt:lpstr>Wingdings</vt:lpstr>
      <vt:lpstr>White</vt:lpstr>
      <vt:lpstr>1_White</vt:lpstr>
      <vt:lpstr>Blank Presentation</vt:lpstr>
      <vt:lpstr>Office Theme</vt:lpstr>
      <vt:lpstr>1_Office Theme</vt:lpstr>
      <vt:lpstr>PowerPoint Presentation</vt:lpstr>
      <vt:lpstr>PowerPoint Presentation</vt:lpstr>
      <vt:lpstr>PowerPoint Presentation</vt:lpstr>
      <vt:lpstr>PowerPoint Presentation</vt:lpstr>
      <vt:lpstr>PowerPoint Presentation</vt:lpstr>
      <vt:lpstr>JACK: Feasibility Trial Results UK (cRCT) </vt:lpstr>
      <vt:lpstr>  Effectiveness Trial (underway) (Cluster)Randomised-control trial (RCT) </vt:lpstr>
      <vt:lpstr>Some Results from the Process Evaluation: Intervention Acceptability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Birch</dc:creator>
  <cp:lastModifiedBy>THERESA MCSHANE</cp:lastModifiedBy>
  <cp:revision>254</cp:revision>
  <dcterms:created xsi:type="dcterms:W3CDTF">2017-06-15T13:38:57Z</dcterms:created>
  <dcterms:modified xsi:type="dcterms:W3CDTF">2019-10-01T21:44:52Z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AF566DEC-970A-49C0-B5DA-EF75EF38CE26</vt:lpwstr>
  </property>
  <property fmtid="{D5CDD505-2E9C-101B-9397-08002B2CF9AE}" pid="3" name="ArticulatePath">
    <vt:lpwstr>MasterSlidesQUB</vt:lpwstr>
  </property>
</Properties>
</file>