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  <p:sldMasterId id="2147483745" r:id="rId3"/>
  </p:sldMasterIdLst>
  <p:notesMasterIdLst>
    <p:notesMasterId r:id="rId13"/>
  </p:notesMasterIdLst>
  <p:handoutMasterIdLst>
    <p:handoutMasterId r:id="rId14"/>
  </p:handoutMasterIdLst>
  <p:sldIdLst>
    <p:sldId id="256" r:id="rId4"/>
    <p:sldId id="329" r:id="rId5"/>
    <p:sldId id="533" r:id="rId6"/>
    <p:sldId id="511" r:id="rId7"/>
    <p:sldId id="542" r:id="rId8"/>
    <p:sldId id="545" r:id="rId9"/>
    <p:sldId id="543" r:id="rId10"/>
    <p:sldId id="529" r:id="rId11"/>
    <p:sldId id="546" r:id="rId12"/>
  </p:sldIdLst>
  <p:sldSz cx="12190413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>
          <p15:clr>
            <a:srgbClr val="A4A3A4"/>
          </p15:clr>
        </p15:guide>
        <p15:guide id="2" orient="horz" pos="3871">
          <p15:clr>
            <a:srgbClr val="A4A3A4"/>
          </p15:clr>
        </p15:guide>
        <p15:guide id="3" pos="3840">
          <p15:clr>
            <a:srgbClr val="A4A3A4"/>
          </p15:clr>
        </p15:guide>
        <p15:guide id="4" pos="413">
          <p15:clr>
            <a:srgbClr val="A4A3A4"/>
          </p15:clr>
        </p15:guide>
        <p15:guide id="5" pos="73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38"/>
      </p:cViewPr>
      <p:guideLst>
        <p:guide orient="horz" pos="1013"/>
        <p:guide orient="horz" pos="3871"/>
        <p:guide pos="3840"/>
        <p:guide pos="413"/>
        <p:guide pos="73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04"/>
    </p:cViewPr>
  </p:sorterViewPr>
  <p:notesViewPr>
    <p:cSldViewPr>
      <p:cViewPr varScale="1">
        <p:scale>
          <a:sx n="62" d="100"/>
          <a:sy n="62" d="100"/>
        </p:scale>
        <p:origin x="-2626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Meisjes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Blad1!$A$2:$A$10</c:f>
              <c:strCache>
                <c:ptCount val="9"/>
                <c:pt idx="0">
                  <c:v>De pil, condooms en andere voorbehoedmiddelen</c:v>
                </c:pt>
                <c:pt idx="1">
                  <c:v>Zwangerschap, kinderen krijgen en abortus</c:v>
                </c:pt>
                <c:pt idx="2">
                  <c:v>Soa's, hiv en aids</c:v>
                </c:pt>
                <c:pt idx="3">
                  <c:v>Verliefdheid en relaties (verkering)</c:v>
                </c:pt>
                <c:pt idx="4">
                  <c:v>Homoseksualiteit</c:v>
                </c:pt>
                <c:pt idx="5">
                  <c:v>Seks tegen je wil</c:v>
                </c:pt>
                <c:pt idx="6">
                  <c:v>Het versturen van naaktfoto’s en seksfilmpjes</c:v>
                </c:pt>
                <c:pt idx="7">
                  <c:v>De leuke kanten van seks</c:v>
                </c:pt>
                <c:pt idx="8">
                  <c:v>Seks op televisie of online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65</c:v>
                </c:pt>
                <c:pt idx="1">
                  <c:v>55</c:v>
                </c:pt>
                <c:pt idx="2">
                  <c:v>53</c:v>
                </c:pt>
                <c:pt idx="3">
                  <c:v>47</c:v>
                </c:pt>
                <c:pt idx="4">
                  <c:v>40</c:v>
                </c:pt>
                <c:pt idx="5">
                  <c:v>31</c:v>
                </c:pt>
                <c:pt idx="6">
                  <c:v>27</c:v>
                </c:pt>
                <c:pt idx="7">
                  <c:v>18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FC-4D99-BDC1-8E6DF7AA54E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Jongens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Blad1!$A$2:$A$10</c:f>
              <c:strCache>
                <c:ptCount val="9"/>
                <c:pt idx="0">
                  <c:v>De pil, condooms en andere voorbehoedmiddelen</c:v>
                </c:pt>
                <c:pt idx="1">
                  <c:v>Zwangerschap, kinderen krijgen en abortus</c:v>
                </c:pt>
                <c:pt idx="2">
                  <c:v>Soa's, hiv en aids</c:v>
                </c:pt>
                <c:pt idx="3">
                  <c:v>Verliefdheid en relaties (verkering)</c:v>
                </c:pt>
                <c:pt idx="4">
                  <c:v>Homoseksualiteit</c:v>
                </c:pt>
                <c:pt idx="5">
                  <c:v>Seks tegen je wil</c:v>
                </c:pt>
                <c:pt idx="6">
                  <c:v>Het versturen van naaktfoto’s en seksfilmpjes</c:v>
                </c:pt>
                <c:pt idx="7">
                  <c:v>De leuke kanten van seks</c:v>
                </c:pt>
                <c:pt idx="8">
                  <c:v>Seks op televisie of online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64</c:v>
                </c:pt>
                <c:pt idx="1">
                  <c:v>56</c:v>
                </c:pt>
                <c:pt idx="2">
                  <c:v>57</c:v>
                </c:pt>
                <c:pt idx="3">
                  <c:v>45</c:v>
                </c:pt>
                <c:pt idx="4">
                  <c:v>39</c:v>
                </c:pt>
                <c:pt idx="5">
                  <c:v>31</c:v>
                </c:pt>
                <c:pt idx="6">
                  <c:v>29</c:v>
                </c:pt>
                <c:pt idx="7">
                  <c:v>28</c:v>
                </c:pt>
                <c:pt idx="8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FC-4D99-BDC1-8E6DF7AA5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7432208"/>
        <c:axId val="377428680"/>
      </c:barChart>
      <c:catAx>
        <c:axId val="37743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77428680"/>
        <c:crosses val="autoZero"/>
        <c:auto val="1"/>
        <c:lblAlgn val="ctr"/>
        <c:lblOffset val="100"/>
        <c:noMultiLvlLbl val="0"/>
      </c:catAx>
      <c:valAx>
        <c:axId val="377428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7743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1B3A4-BB8E-45A7-B02F-32C5E93A43E1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E228ADAC-2404-47C5-A64B-2D620DD21017}">
      <dgm:prSet phldrT="[Tekst]"/>
      <dgm:spPr/>
      <dgm:t>
        <a:bodyPr/>
        <a:lstStyle/>
        <a:p>
          <a:r>
            <a:rPr lang="nl-NL" dirty="0"/>
            <a:t>School</a:t>
          </a:r>
        </a:p>
      </dgm:t>
    </dgm:pt>
    <dgm:pt modelId="{EE7227BA-8E9A-498E-AE41-4989B848C22A}" type="parTrans" cxnId="{45B326D9-1DB1-483C-866C-FCA12A7F1914}">
      <dgm:prSet/>
      <dgm:spPr/>
      <dgm:t>
        <a:bodyPr/>
        <a:lstStyle/>
        <a:p>
          <a:endParaRPr lang="nl-NL"/>
        </a:p>
      </dgm:t>
    </dgm:pt>
    <dgm:pt modelId="{D960CBE1-A861-4C84-8652-95FA2A2C3893}" type="sibTrans" cxnId="{45B326D9-1DB1-483C-866C-FCA12A7F1914}">
      <dgm:prSet/>
      <dgm:spPr/>
      <dgm:t>
        <a:bodyPr/>
        <a:lstStyle/>
        <a:p>
          <a:endParaRPr lang="nl-NL"/>
        </a:p>
      </dgm:t>
    </dgm:pt>
    <dgm:pt modelId="{908A8455-A14D-4315-9554-00821E5049A2}">
      <dgm:prSet phldrT="[Tekst]" custT="1"/>
      <dgm:spPr/>
      <dgm:t>
        <a:bodyPr/>
        <a:lstStyle/>
        <a:p>
          <a:r>
            <a: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Compreh.SE</a:t>
          </a:r>
        </a:p>
      </dgm:t>
    </dgm:pt>
    <dgm:pt modelId="{58B55F91-118C-483E-95E6-8CB31D136A7C}" type="parTrans" cxnId="{D6AB2917-B4C7-461F-97CD-5558C078695D}">
      <dgm:prSet/>
      <dgm:spPr/>
      <dgm:t>
        <a:bodyPr/>
        <a:lstStyle/>
        <a:p>
          <a:endParaRPr lang="nl-NL"/>
        </a:p>
      </dgm:t>
    </dgm:pt>
    <dgm:pt modelId="{B860B261-4FA0-4716-8867-EFFD13549B33}" type="sibTrans" cxnId="{D6AB2917-B4C7-461F-97CD-5558C078695D}">
      <dgm:prSet/>
      <dgm:spPr/>
      <dgm:t>
        <a:bodyPr/>
        <a:lstStyle/>
        <a:p>
          <a:endParaRPr lang="nl-NL"/>
        </a:p>
      </dgm:t>
    </dgm:pt>
    <dgm:pt modelId="{A702C84F-C2C9-4210-A9FD-D52B900C58A1}">
      <dgm:prSet phldrT="[Tekst]"/>
      <dgm:spPr/>
      <dgm:t>
        <a:bodyPr/>
        <a:lstStyle/>
        <a:p>
          <a:r>
            <a:rPr lang="nl-NL" dirty="0"/>
            <a:t>Parents &amp; environment</a:t>
          </a:r>
        </a:p>
      </dgm:t>
    </dgm:pt>
    <dgm:pt modelId="{E30BE4AE-8CBC-488F-9929-1E68D7264B64}" type="parTrans" cxnId="{D652EE6A-AA08-4219-A985-007F0650DB02}">
      <dgm:prSet/>
      <dgm:spPr/>
      <dgm:t>
        <a:bodyPr/>
        <a:lstStyle/>
        <a:p>
          <a:endParaRPr lang="nl-NL"/>
        </a:p>
      </dgm:t>
    </dgm:pt>
    <dgm:pt modelId="{47FA398F-B7CF-40E6-A22A-938BED6685F6}" type="sibTrans" cxnId="{D652EE6A-AA08-4219-A985-007F0650DB02}">
      <dgm:prSet/>
      <dgm:spPr/>
      <dgm:t>
        <a:bodyPr/>
        <a:lstStyle/>
        <a:p>
          <a:endParaRPr lang="nl-NL"/>
        </a:p>
      </dgm:t>
    </dgm:pt>
    <dgm:pt modelId="{8E1CF5F1-B8D0-4FE6-91B3-323CE5202E26}">
      <dgm:prSet phldrT="[Tekst]" custT="1"/>
      <dgm:spPr/>
      <dgm:t>
        <a:bodyPr/>
        <a:lstStyle/>
        <a:p>
          <a:r>
            <a: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Open</a:t>
          </a:r>
        </a:p>
      </dgm:t>
    </dgm:pt>
    <dgm:pt modelId="{87C939FF-AEA4-430C-91A7-A8A2A7A1DE4D}" type="parTrans" cxnId="{896A321B-0059-4EB0-8417-E4C98DEA9CDA}">
      <dgm:prSet/>
      <dgm:spPr/>
      <dgm:t>
        <a:bodyPr/>
        <a:lstStyle/>
        <a:p>
          <a:endParaRPr lang="nl-NL"/>
        </a:p>
      </dgm:t>
    </dgm:pt>
    <dgm:pt modelId="{5F24C2CF-FC84-441F-A6EE-8DF77AD4B545}" type="sibTrans" cxnId="{896A321B-0059-4EB0-8417-E4C98DEA9CDA}">
      <dgm:prSet/>
      <dgm:spPr/>
      <dgm:t>
        <a:bodyPr/>
        <a:lstStyle/>
        <a:p>
          <a:endParaRPr lang="nl-NL"/>
        </a:p>
      </dgm:t>
    </dgm:pt>
    <dgm:pt modelId="{D0E060EE-8F30-4FB0-A59F-BDEDA6E03B51}">
      <dgm:prSet phldrT="[Tekst]"/>
      <dgm:spPr/>
      <dgm:t>
        <a:bodyPr/>
        <a:lstStyle/>
        <a:p>
          <a:r>
            <a:rPr lang="nl-NL" dirty="0"/>
            <a:t>Online</a:t>
          </a:r>
        </a:p>
      </dgm:t>
    </dgm:pt>
    <dgm:pt modelId="{D8AB1B87-C969-4869-B4DE-9D8695C483F5}" type="parTrans" cxnId="{AD8B63F9-E163-42A9-AD0F-BFBF58E23066}">
      <dgm:prSet/>
      <dgm:spPr/>
      <dgm:t>
        <a:bodyPr/>
        <a:lstStyle/>
        <a:p>
          <a:endParaRPr lang="nl-NL"/>
        </a:p>
      </dgm:t>
    </dgm:pt>
    <dgm:pt modelId="{E4790EC4-D501-418A-877A-DF1904E71756}" type="sibTrans" cxnId="{AD8B63F9-E163-42A9-AD0F-BFBF58E23066}">
      <dgm:prSet/>
      <dgm:spPr/>
      <dgm:t>
        <a:bodyPr/>
        <a:lstStyle/>
        <a:p>
          <a:endParaRPr lang="nl-NL"/>
        </a:p>
      </dgm:t>
    </dgm:pt>
    <dgm:pt modelId="{471AE08F-4D26-4346-8595-01D77A2DC7D8}">
      <dgm:prSet phldrT="[Tekst]" custT="1"/>
      <dgm:spPr/>
      <dgm:t>
        <a:bodyPr/>
        <a:lstStyle/>
        <a:p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Reliable</a:t>
          </a:r>
          <a:endParaRPr lang="nl-NL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FA5859-B2B9-4071-BAE7-C8582724E3B6}" type="parTrans" cxnId="{30C0E619-7C42-464E-864E-08DEDFCFE094}">
      <dgm:prSet/>
      <dgm:spPr/>
      <dgm:t>
        <a:bodyPr/>
        <a:lstStyle/>
        <a:p>
          <a:endParaRPr lang="nl-NL"/>
        </a:p>
      </dgm:t>
    </dgm:pt>
    <dgm:pt modelId="{32866C38-5B0B-4350-9DE5-BA4923DD983C}" type="sibTrans" cxnId="{30C0E619-7C42-464E-864E-08DEDFCFE094}">
      <dgm:prSet/>
      <dgm:spPr/>
      <dgm:t>
        <a:bodyPr/>
        <a:lstStyle/>
        <a:p>
          <a:endParaRPr lang="nl-NL"/>
        </a:p>
      </dgm:t>
    </dgm:pt>
    <dgm:pt modelId="{4F7A394A-6F2D-4EC0-8C5D-60A5AD798F3F}">
      <dgm:prSet phldrT="[Tekst]"/>
      <dgm:spPr/>
      <dgm:t>
        <a:bodyPr/>
        <a:lstStyle/>
        <a:p>
          <a:r>
            <a:rPr lang="nl-NL" dirty="0"/>
            <a:t>Services</a:t>
          </a:r>
        </a:p>
      </dgm:t>
    </dgm:pt>
    <dgm:pt modelId="{DF15FDDC-17C1-41B7-B68B-4F52A39E6E58}" type="parTrans" cxnId="{81154B4B-AB29-4B30-BF7E-630787E65EB3}">
      <dgm:prSet/>
      <dgm:spPr/>
      <dgm:t>
        <a:bodyPr/>
        <a:lstStyle/>
        <a:p>
          <a:endParaRPr lang="nl-NL"/>
        </a:p>
      </dgm:t>
    </dgm:pt>
    <dgm:pt modelId="{AE39DCF4-0D13-4680-8F0E-71B5F0A976EB}" type="sibTrans" cxnId="{81154B4B-AB29-4B30-BF7E-630787E65EB3}">
      <dgm:prSet/>
      <dgm:spPr/>
      <dgm:t>
        <a:bodyPr/>
        <a:lstStyle/>
        <a:p>
          <a:endParaRPr lang="nl-NL"/>
        </a:p>
      </dgm:t>
    </dgm:pt>
    <dgm:pt modelId="{5D5B37D5-0361-423D-B617-D0024AE8465D}">
      <dgm:prSet phldrT="[Tekst]" custT="1"/>
      <dgm:spPr/>
      <dgm:t>
        <a:bodyPr/>
        <a:lstStyle/>
        <a:p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Youth</a:t>
          </a:r>
          <a:r>
            <a: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friendly</a:t>
          </a:r>
          <a:endParaRPr lang="nl-NL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178C4-6777-455A-9FF8-2BBE60C8F056}" type="parTrans" cxnId="{3AD7C391-4D60-4A9A-B430-C8A494622868}">
      <dgm:prSet/>
      <dgm:spPr/>
      <dgm:t>
        <a:bodyPr/>
        <a:lstStyle/>
        <a:p>
          <a:endParaRPr lang="nl-NL"/>
        </a:p>
      </dgm:t>
    </dgm:pt>
    <dgm:pt modelId="{CC9699F2-434F-4B6A-A32A-BB41130B6D16}" type="sibTrans" cxnId="{3AD7C391-4D60-4A9A-B430-C8A494622868}">
      <dgm:prSet/>
      <dgm:spPr/>
      <dgm:t>
        <a:bodyPr/>
        <a:lstStyle/>
        <a:p>
          <a:endParaRPr lang="nl-NL"/>
        </a:p>
      </dgm:t>
    </dgm:pt>
    <dgm:pt modelId="{05C7F5ED-77EF-4FAD-892C-8A918D9BC745}">
      <dgm:prSet phldrT="[Tekst]" custT="1"/>
      <dgm:spPr/>
      <dgm:t>
        <a:bodyPr/>
        <a:lstStyle/>
        <a:p>
          <a:r>
            <a: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Warm </a:t>
          </a:r>
        </a:p>
      </dgm:t>
    </dgm:pt>
    <dgm:pt modelId="{72A3AC30-9ACD-40C7-8D10-7F7563577949}" type="parTrans" cxnId="{A5566592-5D09-459C-9151-353E8D28B2A9}">
      <dgm:prSet/>
      <dgm:spPr/>
      <dgm:t>
        <a:bodyPr/>
        <a:lstStyle/>
        <a:p>
          <a:endParaRPr lang="nl-NL"/>
        </a:p>
      </dgm:t>
    </dgm:pt>
    <dgm:pt modelId="{241C6D5D-6A66-45BC-A47E-E4FC176A5C34}" type="sibTrans" cxnId="{A5566592-5D09-459C-9151-353E8D28B2A9}">
      <dgm:prSet/>
      <dgm:spPr/>
      <dgm:t>
        <a:bodyPr/>
        <a:lstStyle/>
        <a:p>
          <a:endParaRPr lang="nl-NL"/>
        </a:p>
      </dgm:t>
    </dgm:pt>
    <dgm:pt modelId="{7A47FE1C-2C4F-40B2-8EB3-85092FC30ECB}">
      <dgm:prSet phldrT="[Tekst]" custT="1"/>
      <dgm:spPr/>
      <dgm:t>
        <a:bodyPr/>
        <a:lstStyle/>
        <a:p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Supportive</a:t>
          </a:r>
          <a:endParaRPr lang="nl-NL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92F3D-639E-40AF-8BAD-A456B11D73F4}" type="parTrans" cxnId="{8E9D5B29-4DA3-46D9-A95F-F741967FEB3C}">
      <dgm:prSet/>
      <dgm:spPr/>
      <dgm:t>
        <a:bodyPr/>
        <a:lstStyle/>
        <a:p>
          <a:endParaRPr lang="nl-NL"/>
        </a:p>
      </dgm:t>
    </dgm:pt>
    <dgm:pt modelId="{40361FFA-EB5E-4F78-8BF4-704D70C86B4C}" type="sibTrans" cxnId="{8E9D5B29-4DA3-46D9-A95F-F741967FEB3C}">
      <dgm:prSet/>
      <dgm:spPr/>
      <dgm:t>
        <a:bodyPr/>
        <a:lstStyle/>
        <a:p>
          <a:endParaRPr lang="nl-NL"/>
        </a:p>
      </dgm:t>
    </dgm:pt>
    <dgm:pt modelId="{D4E223FC-8D51-4823-91A3-3290D7AF751C}">
      <dgm:prSet phldrT="[Tekst]" custT="1"/>
      <dgm:spPr/>
      <dgm:t>
        <a:bodyPr/>
        <a:lstStyle/>
        <a:p>
          <a:r>
            <a: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Age </a:t>
          </a:r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appropriate</a:t>
          </a:r>
          <a:endParaRPr lang="nl-NL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8A3EE-3C7B-4FBF-89A7-F1633CAC595B}" type="parTrans" cxnId="{12C4C8C6-A65B-46D3-AF26-877119DC1AD6}">
      <dgm:prSet/>
      <dgm:spPr/>
      <dgm:t>
        <a:bodyPr/>
        <a:lstStyle/>
        <a:p>
          <a:endParaRPr lang="nl-NL"/>
        </a:p>
      </dgm:t>
    </dgm:pt>
    <dgm:pt modelId="{8196925E-5A6F-4734-81D7-049892E9F64B}" type="sibTrans" cxnId="{12C4C8C6-A65B-46D3-AF26-877119DC1AD6}">
      <dgm:prSet/>
      <dgm:spPr/>
      <dgm:t>
        <a:bodyPr/>
        <a:lstStyle/>
        <a:p>
          <a:endParaRPr lang="nl-NL"/>
        </a:p>
      </dgm:t>
    </dgm:pt>
    <dgm:pt modelId="{9CE5EA23-A7EF-45EB-8F29-6652A7518B50}">
      <dgm:prSet phldrT="[Tekst]" custT="1"/>
      <dgm:spPr/>
      <dgm:t>
        <a:bodyPr/>
        <a:lstStyle/>
        <a:p>
          <a:r>
            <a: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Safe </a:t>
          </a:r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learning</a:t>
          </a:r>
          <a:r>
            <a: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climate</a:t>
          </a:r>
          <a:endParaRPr lang="nl-NL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E98A2-DBF2-470C-AA36-1CE657A74299}" type="parTrans" cxnId="{3A44A163-A53B-4DAD-AB06-1A1B787772CB}">
      <dgm:prSet/>
      <dgm:spPr/>
      <dgm:t>
        <a:bodyPr/>
        <a:lstStyle/>
        <a:p>
          <a:endParaRPr lang="nl-NL"/>
        </a:p>
      </dgm:t>
    </dgm:pt>
    <dgm:pt modelId="{5215EF27-EDF3-408C-B983-CF6C219F9D26}" type="sibTrans" cxnId="{3A44A163-A53B-4DAD-AB06-1A1B787772CB}">
      <dgm:prSet/>
      <dgm:spPr/>
      <dgm:t>
        <a:bodyPr/>
        <a:lstStyle/>
        <a:p>
          <a:endParaRPr lang="nl-NL"/>
        </a:p>
      </dgm:t>
    </dgm:pt>
    <dgm:pt modelId="{4942FAA3-A689-44C2-BB22-B8100CA2924E}">
      <dgm:prSet phldrT="[Tekst]" custT="1"/>
      <dgm:spPr/>
      <dgm:t>
        <a:bodyPr/>
        <a:lstStyle/>
        <a:p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Attractive</a:t>
          </a:r>
          <a:endParaRPr lang="nl-NL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5EAC43-F34B-482D-9AE5-DE38681A3383}" type="parTrans" cxnId="{D7893613-67CE-441D-8A79-B0F8A10670E8}">
      <dgm:prSet/>
      <dgm:spPr/>
      <dgm:t>
        <a:bodyPr/>
        <a:lstStyle/>
        <a:p>
          <a:endParaRPr lang="nl-NL"/>
        </a:p>
      </dgm:t>
    </dgm:pt>
    <dgm:pt modelId="{8AF43970-805A-4EF8-9C92-27276677E72C}" type="sibTrans" cxnId="{D7893613-67CE-441D-8A79-B0F8A10670E8}">
      <dgm:prSet/>
      <dgm:spPr/>
      <dgm:t>
        <a:bodyPr/>
        <a:lstStyle/>
        <a:p>
          <a:endParaRPr lang="nl-NL"/>
        </a:p>
      </dgm:t>
    </dgm:pt>
    <dgm:pt modelId="{CD81AFC3-5C0A-4788-A7AC-B0DB98ED70C4}">
      <dgm:prSet phldrT="[Tekst]" custT="1"/>
      <dgm:spPr/>
      <dgm:t>
        <a:bodyPr/>
        <a:lstStyle/>
        <a:p>
          <a:r>
            <a: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Relevant</a:t>
          </a:r>
        </a:p>
      </dgm:t>
    </dgm:pt>
    <dgm:pt modelId="{697962E3-A4C1-4E15-A647-DBD9F8B2ED3D}" type="parTrans" cxnId="{C1CF8114-28C9-42A2-8800-E5F51523488E}">
      <dgm:prSet/>
      <dgm:spPr/>
      <dgm:t>
        <a:bodyPr/>
        <a:lstStyle/>
        <a:p>
          <a:endParaRPr lang="nl-NL"/>
        </a:p>
      </dgm:t>
    </dgm:pt>
    <dgm:pt modelId="{988E5F6B-54E6-4E25-B5AE-C1214A761CF5}" type="sibTrans" cxnId="{C1CF8114-28C9-42A2-8800-E5F51523488E}">
      <dgm:prSet/>
      <dgm:spPr/>
      <dgm:t>
        <a:bodyPr/>
        <a:lstStyle/>
        <a:p>
          <a:endParaRPr lang="nl-NL"/>
        </a:p>
      </dgm:t>
    </dgm:pt>
    <dgm:pt modelId="{80DE364A-AD6F-4934-9735-102CF0238584}">
      <dgm:prSet phldrT="[Tekst]" custT="1"/>
      <dgm:spPr/>
      <dgm:t>
        <a:bodyPr/>
        <a:lstStyle/>
        <a:p>
          <a:r>
            <a: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Complete </a:t>
          </a:r>
        </a:p>
      </dgm:t>
    </dgm:pt>
    <dgm:pt modelId="{B2FE709A-8FDA-4586-96DB-44C906C6D31A}" type="parTrans" cxnId="{904158EF-F277-4FAF-B9D3-A4F3F22D3BF2}">
      <dgm:prSet/>
      <dgm:spPr/>
      <dgm:t>
        <a:bodyPr/>
        <a:lstStyle/>
        <a:p>
          <a:endParaRPr lang="nl-NL"/>
        </a:p>
      </dgm:t>
    </dgm:pt>
    <dgm:pt modelId="{55B39AB9-0861-48FE-9C00-C115127EA1EE}" type="sibTrans" cxnId="{904158EF-F277-4FAF-B9D3-A4F3F22D3BF2}">
      <dgm:prSet/>
      <dgm:spPr/>
      <dgm:t>
        <a:bodyPr/>
        <a:lstStyle/>
        <a:p>
          <a:endParaRPr lang="nl-NL"/>
        </a:p>
      </dgm:t>
    </dgm:pt>
    <dgm:pt modelId="{61BAB3E7-808D-4449-9170-B7B0BDEF1E81}">
      <dgm:prSet phldrT="[Tekst]" custT="1"/>
      <dgm:spPr/>
      <dgm:t>
        <a:bodyPr/>
        <a:lstStyle/>
        <a:p>
          <a:r>
            <a: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Gender </a:t>
          </a:r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sensitive</a:t>
          </a:r>
          <a:endParaRPr lang="nl-NL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D2644-B22A-40F3-BC4D-5BFE6BFEAB99}" type="parTrans" cxnId="{A5044A42-167C-4642-95AC-C687907E5987}">
      <dgm:prSet/>
      <dgm:spPr/>
      <dgm:t>
        <a:bodyPr/>
        <a:lstStyle/>
        <a:p>
          <a:endParaRPr lang="nl-NL"/>
        </a:p>
      </dgm:t>
    </dgm:pt>
    <dgm:pt modelId="{B2E27C2D-D570-4CB1-8D22-46C6D40FF70B}" type="sibTrans" cxnId="{A5044A42-167C-4642-95AC-C687907E5987}">
      <dgm:prSet/>
      <dgm:spPr/>
      <dgm:t>
        <a:bodyPr/>
        <a:lstStyle/>
        <a:p>
          <a:endParaRPr lang="nl-NL"/>
        </a:p>
      </dgm:t>
    </dgm:pt>
    <dgm:pt modelId="{F574C516-E091-462F-879F-787EFB9CB20D}">
      <dgm:prSet phldrT="[Tekst]" custT="1"/>
      <dgm:spPr/>
      <dgm:t>
        <a:bodyPr/>
        <a:lstStyle/>
        <a:p>
          <a:endParaRPr lang="nl-NL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C03C8D-CCED-41DE-9A7F-2311A097B5C4}" type="parTrans" cxnId="{C451185B-36F1-4647-B41C-A85DA78F3EA9}">
      <dgm:prSet/>
      <dgm:spPr/>
      <dgm:t>
        <a:bodyPr/>
        <a:lstStyle/>
        <a:p>
          <a:endParaRPr lang="nl-NL"/>
        </a:p>
      </dgm:t>
    </dgm:pt>
    <dgm:pt modelId="{C56FD4E2-1DC5-4A57-9085-5FEC57C54A63}" type="sibTrans" cxnId="{C451185B-36F1-4647-B41C-A85DA78F3EA9}">
      <dgm:prSet/>
      <dgm:spPr/>
      <dgm:t>
        <a:bodyPr/>
        <a:lstStyle/>
        <a:p>
          <a:endParaRPr lang="nl-NL"/>
        </a:p>
      </dgm:t>
    </dgm:pt>
    <dgm:pt modelId="{8BD54690-2697-440B-A39E-FCE0D80EB99F}">
      <dgm:prSet phldrT="[Tekst]" custT="1"/>
      <dgm:spPr/>
      <dgm:t>
        <a:bodyPr/>
        <a:lstStyle/>
        <a:p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Whole</a:t>
          </a:r>
          <a:r>
            <a: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school approach</a:t>
          </a:r>
        </a:p>
      </dgm:t>
    </dgm:pt>
    <dgm:pt modelId="{BCF496F0-CFD4-42BD-BEF8-4C303C6AA66C}" type="parTrans" cxnId="{E3C0485C-E53F-4037-8F7D-22AFB16E54A5}">
      <dgm:prSet/>
      <dgm:spPr/>
      <dgm:t>
        <a:bodyPr/>
        <a:lstStyle/>
        <a:p>
          <a:endParaRPr lang="nl-NL"/>
        </a:p>
      </dgm:t>
    </dgm:pt>
    <dgm:pt modelId="{05405D25-4730-4970-A2EE-B868ECA47DBE}" type="sibTrans" cxnId="{E3C0485C-E53F-4037-8F7D-22AFB16E54A5}">
      <dgm:prSet/>
      <dgm:spPr/>
      <dgm:t>
        <a:bodyPr/>
        <a:lstStyle/>
        <a:p>
          <a:endParaRPr lang="nl-NL"/>
        </a:p>
      </dgm:t>
    </dgm:pt>
    <dgm:pt modelId="{DE432CEA-A44A-417A-83C6-880351442673}">
      <dgm:prSet phldrT="[Tekst]" custT="1"/>
      <dgm:spPr/>
      <dgm:t>
        <a:bodyPr/>
        <a:lstStyle/>
        <a:p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Speaking</a:t>
          </a:r>
          <a:r>
            <a: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up </a:t>
          </a:r>
        </a:p>
      </dgm:t>
    </dgm:pt>
    <dgm:pt modelId="{F0912A26-15FD-4CE0-B2D1-7C1F0EEE7D3A}" type="parTrans" cxnId="{06B3C234-F189-4C7F-B804-954652D9FF2E}">
      <dgm:prSet/>
      <dgm:spPr/>
      <dgm:t>
        <a:bodyPr/>
        <a:lstStyle/>
        <a:p>
          <a:endParaRPr lang="nl-NL"/>
        </a:p>
      </dgm:t>
    </dgm:pt>
    <dgm:pt modelId="{6246BEA3-E3A3-4FED-AACB-8F09A53CFE2D}" type="sibTrans" cxnId="{06B3C234-F189-4C7F-B804-954652D9FF2E}">
      <dgm:prSet/>
      <dgm:spPr/>
      <dgm:t>
        <a:bodyPr/>
        <a:lstStyle/>
        <a:p>
          <a:endParaRPr lang="nl-NL"/>
        </a:p>
      </dgm:t>
    </dgm:pt>
    <dgm:pt modelId="{D3CA162C-E7A8-4EBA-92FD-3BE6CAC3518F}">
      <dgm:prSet phldrT="[Tekst]" custT="1"/>
      <dgm:spPr/>
      <dgm:t>
        <a:bodyPr/>
        <a:lstStyle/>
        <a:p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Confidential</a:t>
          </a:r>
          <a:endParaRPr lang="nl-NL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AD6E7-C47A-44F6-A26F-DEE091691316}" type="parTrans" cxnId="{028C4035-ED63-4F65-92BD-5498F3E6A0BD}">
      <dgm:prSet/>
      <dgm:spPr/>
      <dgm:t>
        <a:bodyPr/>
        <a:lstStyle/>
        <a:p>
          <a:endParaRPr lang="nl-NL"/>
        </a:p>
      </dgm:t>
    </dgm:pt>
    <dgm:pt modelId="{67F5DBE4-3821-4916-A376-561CA1473E9B}" type="sibTrans" cxnId="{028C4035-ED63-4F65-92BD-5498F3E6A0BD}">
      <dgm:prSet/>
      <dgm:spPr/>
      <dgm:t>
        <a:bodyPr/>
        <a:lstStyle/>
        <a:p>
          <a:endParaRPr lang="nl-NL"/>
        </a:p>
      </dgm:t>
    </dgm:pt>
    <dgm:pt modelId="{B94FD2F6-21FB-4813-B068-5A6C9EBD38EF}">
      <dgm:prSet phldrT="[Tekst]" custT="1"/>
      <dgm:spPr/>
      <dgm:t>
        <a:bodyPr/>
        <a:lstStyle/>
        <a:p>
          <a:r>
            <a:rPr lang="nl-NL" sz="1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Accessable</a:t>
          </a:r>
          <a:endParaRPr lang="nl-NL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78242-A670-472C-A2BD-D4BD9E31B8EF}" type="parTrans" cxnId="{DD887E33-3FC1-4640-B3B1-EADF5FFFCD2E}">
      <dgm:prSet/>
      <dgm:spPr/>
      <dgm:t>
        <a:bodyPr/>
        <a:lstStyle/>
        <a:p>
          <a:endParaRPr lang="nl-NL"/>
        </a:p>
      </dgm:t>
    </dgm:pt>
    <dgm:pt modelId="{A4D7430B-671A-4EEC-918E-E03FC66EAA7C}" type="sibTrans" cxnId="{DD887E33-3FC1-4640-B3B1-EADF5FFFCD2E}">
      <dgm:prSet/>
      <dgm:spPr/>
      <dgm:t>
        <a:bodyPr/>
        <a:lstStyle/>
        <a:p>
          <a:endParaRPr lang="nl-NL"/>
        </a:p>
      </dgm:t>
    </dgm:pt>
    <dgm:pt modelId="{B540B022-07A8-41B1-8DE7-897D4A7C4DB5}">
      <dgm:prSet phldrT="[Tekst]" custT="1"/>
      <dgm:spPr/>
      <dgm:t>
        <a:bodyPr/>
        <a:lstStyle/>
        <a:p>
          <a:endParaRPr lang="nl-NL" sz="1400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CB6E5-8672-4600-8A44-012945C70935}" type="parTrans" cxnId="{4C5FB96C-3C96-4A2B-BD34-5955EC9F9CD6}">
      <dgm:prSet/>
      <dgm:spPr/>
      <dgm:t>
        <a:bodyPr/>
        <a:lstStyle/>
        <a:p>
          <a:endParaRPr lang="nl-NL"/>
        </a:p>
      </dgm:t>
    </dgm:pt>
    <dgm:pt modelId="{89358C59-A5EF-4028-B4F5-0728E84B67D2}" type="sibTrans" cxnId="{4C5FB96C-3C96-4A2B-BD34-5955EC9F9CD6}">
      <dgm:prSet/>
      <dgm:spPr/>
      <dgm:t>
        <a:bodyPr/>
        <a:lstStyle/>
        <a:p>
          <a:endParaRPr lang="nl-NL"/>
        </a:p>
      </dgm:t>
    </dgm:pt>
    <dgm:pt modelId="{0207B700-2EA9-4231-84DF-BE2BCC060CC2}">
      <dgm:prSet phldrT="[Tekst]" custT="1"/>
      <dgm:spPr/>
      <dgm:t>
        <a:bodyPr/>
        <a:lstStyle/>
        <a:p>
          <a:endParaRPr lang="nl-NL" sz="1400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149673-A2E6-4FE5-95A7-439FD1699DEA}" type="parTrans" cxnId="{653D6281-D016-4240-A10A-0CBBE08BE15C}">
      <dgm:prSet/>
      <dgm:spPr/>
      <dgm:t>
        <a:bodyPr/>
        <a:lstStyle/>
        <a:p>
          <a:endParaRPr lang="nl-NL"/>
        </a:p>
      </dgm:t>
    </dgm:pt>
    <dgm:pt modelId="{2483C4B0-7B2B-4E6F-AC2F-32F778B6A918}" type="sibTrans" cxnId="{653D6281-D016-4240-A10A-0CBBE08BE15C}">
      <dgm:prSet/>
      <dgm:spPr/>
      <dgm:t>
        <a:bodyPr/>
        <a:lstStyle/>
        <a:p>
          <a:endParaRPr lang="nl-NL"/>
        </a:p>
      </dgm:t>
    </dgm:pt>
    <dgm:pt modelId="{E49D48D4-DD1D-4302-82EA-3C1D16065E7B}" type="pres">
      <dgm:prSet presAssocID="{1641B3A4-BB8E-45A7-B02F-32C5E93A43E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4C3707-D40C-456F-8F03-205CEA56B626}" type="pres">
      <dgm:prSet presAssocID="{1641B3A4-BB8E-45A7-B02F-32C5E93A43E1}" presName="children" presStyleCnt="0"/>
      <dgm:spPr/>
    </dgm:pt>
    <dgm:pt modelId="{72B46244-C23D-4277-BBE7-670EFEE06395}" type="pres">
      <dgm:prSet presAssocID="{1641B3A4-BB8E-45A7-B02F-32C5E93A43E1}" presName="child1group" presStyleCnt="0"/>
      <dgm:spPr/>
    </dgm:pt>
    <dgm:pt modelId="{63F1D209-B719-4ECD-AF84-3B20F10FA937}" type="pres">
      <dgm:prSet presAssocID="{1641B3A4-BB8E-45A7-B02F-32C5E93A43E1}" presName="child1" presStyleLbl="bgAcc1" presStyleIdx="0" presStyleCnt="4"/>
      <dgm:spPr/>
      <dgm:t>
        <a:bodyPr/>
        <a:lstStyle/>
        <a:p>
          <a:endParaRPr lang="en-GB"/>
        </a:p>
      </dgm:t>
    </dgm:pt>
    <dgm:pt modelId="{EBD569FD-E5A2-4325-9E01-42C490CBADA3}" type="pres">
      <dgm:prSet presAssocID="{1641B3A4-BB8E-45A7-B02F-32C5E93A43E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4E3AE5-F8A4-4226-9DF2-3107B261C9CF}" type="pres">
      <dgm:prSet presAssocID="{1641B3A4-BB8E-45A7-B02F-32C5E93A43E1}" presName="child2group" presStyleCnt="0"/>
      <dgm:spPr/>
    </dgm:pt>
    <dgm:pt modelId="{BA11984E-8058-4225-A1FA-20C20E6BFD51}" type="pres">
      <dgm:prSet presAssocID="{1641B3A4-BB8E-45A7-B02F-32C5E93A43E1}" presName="child2" presStyleLbl="bgAcc1" presStyleIdx="1" presStyleCnt="4" custLinFactNeighborX="128" custLinFactNeighborY="-2364"/>
      <dgm:spPr/>
      <dgm:t>
        <a:bodyPr/>
        <a:lstStyle/>
        <a:p>
          <a:endParaRPr lang="en-GB"/>
        </a:p>
      </dgm:t>
    </dgm:pt>
    <dgm:pt modelId="{95B606C4-DC67-4BB7-8F8A-C5DB7A4869A9}" type="pres">
      <dgm:prSet presAssocID="{1641B3A4-BB8E-45A7-B02F-32C5E93A43E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CEB702-D2DE-4178-B7C0-0F619953F64D}" type="pres">
      <dgm:prSet presAssocID="{1641B3A4-BB8E-45A7-B02F-32C5E93A43E1}" presName="child3group" presStyleCnt="0"/>
      <dgm:spPr/>
    </dgm:pt>
    <dgm:pt modelId="{107A2F0B-BCEC-4BE5-82AB-A09169CC215B}" type="pres">
      <dgm:prSet presAssocID="{1641B3A4-BB8E-45A7-B02F-32C5E93A43E1}" presName="child3" presStyleLbl="bgAcc1" presStyleIdx="2" presStyleCnt="4" custLinFactNeighborX="128" custLinFactNeighborY="-1345"/>
      <dgm:spPr/>
      <dgm:t>
        <a:bodyPr/>
        <a:lstStyle/>
        <a:p>
          <a:endParaRPr lang="en-GB"/>
        </a:p>
      </dgm:t>
    </dgm:pt>
    <dgm:pt modelId="{7BFFC478-D4C1-4D93-8F19-AD4012F1A790}" type="pres">
      <dgm:prSet presAssocID="{1641B3A4-BB8E-45A7-B02F-32C5E93A43E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AF8020-6C8D-4358-917F-7F21F92BEB0B}" type="pres">
      <dgm:prSet presAssocID="{1641B3A4-BB8E-45A7-B02F-32C5E93A43E1}" presName="child4group" presStyleCnt="0"/>
      <dgm:spPr/>
    </dgm:pt>
    <dgm:pt modelId="{E14F654B-4E14-4116-B181-A06DD846AC27}" type="pres">
      <dgm:prSet presAssocID="{1641B3A4-BB8E-45A7-B02F-32C5E93A43E1}" presName="child4" presStyleLbl="bgAcc1" presStyleIdx="3" presStyleCnt="4" custLinFactNeighborX="-1957" custLinFactNeighborY="-6345"/>
      <dgm:spPr/>
      <dgm:t>
        <a:bodyPr/>
        <a:lstStyle/>
        <a:p>
          <a:endParaRPr lang="en-GB"/>
        </a:p>
      </dgm:t>
    </dgm:pt>
    <dgm:pt modelId="{4602EC35-2382-4C84-985A-27FC92C8037A}" type="pres">
      <dgm:prSet presAssocID="{1641B3A4-BB8E-45A7-B02F-32C5E93A43E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8D7CD1-668D-4247-BEB0-FC23031BE558}" type="pres">
      <dgm:prSet presAssocID="{1641B3A4-BB8E-45A7-B02F-32C5E93A43E1}" presName="childPlaceholder" presStyleCnt="0"/>
      <dgm:spPr/>
    </dgm:pt>
    <dgm:pt modelId="{EA390863-BEAA-4161-BE55-D0A4F655528D}" type="pres">
      <dgm:prSet presAssocID="{1641B3A4-BB8E-45A7-B02F-32C5E93A43E1}" presName="circle" presStyleCnt="0"/>
      <dgm:spPr/>
    </dgm:pt>
    <dgm:pt modelId="{A24E1D4F-4175-4D0D-8131-E532571E2430}" type="pres">
      <dgm:prSet presAssocID="{1641B3A4-BB8E-45A7-B02F-32C5E93A43E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4B474B-C629-4E73-8AA9-574393B485AE}" type="pres">
      <dgm:prSet presAssocID="{1641B3A4-BB8E-45A7-B02F-32C5E93A43E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E0E4CD-8B86-410E-9361-4A6C4CBE7A6F}" type="pres">
      <dgm:prSet presAssocID="{1641B3A4-BB8E-45A7-B02F-32C5E93A43E1}" presName="quadrant3" presStyleLbl="node1" presStyleIdx="2" presStyleCnt="4" custLinFactNeighborX="2534" custLinFactNeighborY="-237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9EA083-464F-4A41-B123-5D3B2981B811}" type="pres">
      <dgm:prSet presAssocID="{1641B3A4-BB8E-45A7-B02F-32C5E93A43E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00264F-CFFD-4601-A8ED-1EA1321BBA64}" type="pres">
      <dgm:prSet presAssocID="{1641B3A4-BB8E-45A7-B02F-32C5E93A43E1}" presName="quadrantPlaceholder" presStyleCnt="0"/>
      <dgm:spPr/>
    </dgm:pt>
    <dgm:pt modelId="{AC12824F-894D-4F4F-847C-0D23431408F1}" type="pres">
      <dgm:prSet presAssocID="{1641B3A4-BB8E-45A7-B02F-32C5E93A43E1}" presName="center1" presStyleLbl="fgShp" presStyleIdx="0" presStyleCnt="2"/>
      <dgm:spPr/>
    </dgm:pt>
    <dgm:pt modelId="{8544386A-45B8-4D22-A10F-80165A0BCEED}" type="pres">
      <dgm:prSet presAssocID="{1641B3A4-BB8E-45A7-B02F-32C5E93A43E1}" presName="center2" presStyleLbl="fgShp" presStyleIdx="1" presStyleCnt="2"/>
      <dgm:spPr/>
    </dgm:pt>
  </dgm:ptLst>
  <dgm:cxnLst>
    <dgm:cxn modelId="{4C5FB96C-3C96-4A2B-BD34-5955EC9F9CD6}" srcId="{4F7A394A-6F2D-4EC0-8C5D-60A5AD798F3F}" destId="{B540B022-07A8-41B1-8DE7-897D4A7C4DB5}" srcOrd="5" destOrd="0" parTransId="{926CB6E5-8672-4600-8A44-012945C70935}" sibTransId="{89358C59-A5EF-4028-B4F5-0728E84B67D2}"/>
    <dgm:cxn modelId="{7EBA6381-C77A-4109-8A64-927D6B6D3FF1}" type="presOf" srcId="{5D5B37D5-0361-423D-B617-D0024AE8465D}" destId="{4602EC35-2382-4C84-985A-27FC92C8037A}" srcOrd="1" destOrd="0" presId="urn:microsoft.com/office/officeart/2005/8/layout/cycle4"/>
    <dgm:cxn modelId="{622EF784-FF58-471D-AFEF-BD929A1D7E9F}" type="presOf" srcId="{5D5B37D5-0361-423D-B617-D0024AE8465D}" destId="{E14F654B-4E14-4116-B181-A06DD846AC27}" srcOrd="0" destOrd="0" presId="urn:microsoft.com/office/officeart/2005/8/layout/cycle4"/>
    <dgm:cxn modelId="{CC43B1EA-2181-478D-9EF5-59419255C31E}" type="presOf" srcId="{80DE364A-AD6F-4934-9735-102CF0238584}" destId="{107A2F0B-BCEC-4BE5-82AB-A09169CC215B}" srcOrd="0" destOrd="3" presId="urn:microsoft.com/office/officeart/2005/8/layout/cycle4"/>
    <dgm:cxn modelId="{A35098B9-5E71-426B-ABC2-AA8D0992F3F5}" type="presOf" srcId="{05C7F5ED-77EF-4FAD-892C-8A918D9BC745}" destId="{95B606C4-DC67-4BB7-8F8A-C5DB7A4869A9}" srcOrd="1" destOrd="1" presId="urn:microsoft.com/office/officeart/2005/8/layout/cycle4"/>
    <dgm:cxn modelId="{E3C0485C-E53F-4037-8F7D-22AFB16E54A5}" srcId="{E228ADAC-2404-47C5-A64B-2D620DD21017}" destId="{8BD54690-2697-440B-A39E-FCE0D80EB99F}" srcOrd="3" destOrd="0" parTransId="{BCF496F0-CFD4-42BD-BEF8-4C303C6AA66C}" sibTransId="{05405D25-4730-4970-A2EE-B868ECA47DBE}"/>
    <dgm:cxn modelId="{ED73B5CA-1E04-4396-99DF-C05BF239FCB7}" type="presOf" srcId="{471AE08F-4D26-4346-8595-01D77A2DC7D8}" destId="{107A2F0B-BCEC-4BE5-82AB-A09169CC215B}" srcOrd="0" destOrd="0" presId="urn:microsoft.com/office/officeart/2005/8/layout/cycle4"/>
    <dgm:cxn modelId="{599DFFA6-9513-4D56-AD99-C2653B86B85A}" type="presOf" srcId="{9CE5EA23-A7EF-45EB-8F29-6652A7518B50}" destId="{63F1D209-B719-4ECD-AF84-3B20F10FA937}" srcOrd="0" destOrd="2" presId="urn:microsoft.com/office/officeart/2005/8/layout/cycle4"/>
    <dgm:cxn modelId="{5BCC3AB3-79B5-4EAC-848B-6A98B8BCC80D}" type="presOf" srcId="{B94FD2F6-21FB-4813-B068-5A6C9EBD38EF}" destId="{E14F654B-4E14-4116-B181-A06DD846AC27}" srcOrd="0" destOrd="3" presId="urn:microsoft.com/office/officeart/2005/8/layout/cycle4"/>
    <dgm:cxn modelId="{5313006B-CE03-42AB-9789-638CE20EB3A8}" type="presOf" srcId="{80DE364A-AD6F-4934-9735-102CF0238584}" destId="{7BFFC478-D4C1-4D93-8F19-AD4012F1A790}" srcOrd="1" destOrd="3" presId="urn:microsoft.com/office/officeart/2005/8/layout/cycle4"/>
    <dgm:cxn modelId="{C1CF8114-28C9-42A2-8800-E5F51523488E}" srcId="{D0E060EE-8F30-4FB0-A59F-BDEDA6E03B51}" destId="{CD81AFC3-5C0A-4788-A7AC-B0DB98ED70C4}" srcOrd="2" destOrd="0" parTransId="{697962E3-A4C1-4E15-A647-DBD9F8B2ED3D}" sibTransId="{988E5F6B-54E6-4E25-B5AE-C1214A761CF5}"/>
    <dgm:cxn modelId="{C451185B-36F1-4647-B41C-A85DA78F3EA9}" srcId="{E228ADAC-2404-47C5-A64B-2D620DD21017}" destId="{F574C516-E091-462F-879F-787EFB9CB20D}" srcOrd="4" destOrd="0" parTransId="{85C03C8D-CCED-41DE-9A7F-2311A097B5C4}" sibTransId="{C56FD4E2-1DC5-4A57-9085-5FEC57C54A63}"/>
    <dgm:cxn modelId="{8E9D5B29-4DA3-46D9-A95F-F741967FEB3C}" srcId="{A702C84F-C2C9-4210-A9FD-D52B900C58A1}" destId="{7A47FE1C-2C4F-40B2-8EB3-85092FC30ECB}" srcOrd="2" destOrd="0" parTransId="{D7292F3D-639E-40AF-8BAD-A456B11D73F4}" sibTransId="{40361FFA-EB5E-4F78-8BF4-704D70C86B4C}"/>
    <dgm:cxn modelId="{0566B02C-CD6C-48CD-8839-DEB8EFD6C527}" type="presOf" srcId="{CD81AFC3-5C0A-4788-A7AC-B0DB98ED70C4}" destId="{7BFFC478-D4C1-4D93-8F19-AD4012F1A790}" srcOrd="1" destOrd="2" presId="urn:microsoft.com/office/officeart/2005/8/layout/cycle4"/>
    <dgm:cxn modelId="{2AAEE11A-2FA3-4C65-BE1F-CBA9F3163E73}" type="presOf" srcId="{4F7A394A-6F2D-4EC0-8C5D-60A5AD798F3F}" destId="{D69EA083-464F-4A41-B123-5D3B2981B811}" srcOrd="0" destOrd="0" presId="urn:microsoft.com/office/officeart/2005/8/layout/cycle4"/>
    <dgm:cxn modelId="{A77877FB-91FD-48DE-B7DC-354A53E57874}" type="presOf" srcId="{61BAB3E7-808D-4449-9170-B7B0BDEF1E81}" destId="{4602EC35-2382-4C84-985A-27FC92C8037A}" srcOrd="1" destOrd="1" presId="urn:microsoft.com/office/officeart/2005/8/layout/cycle4"/>
    <dgm:cxn modelId="{06B3C234-F189-4C7F-B804-954652D9FF2E}" srcId="{A702C84F-C2C9-4210-A9FD-D52B900C58A1}" destId="{DE432CEA-A44A-417A-83C6-880351442673}" srcOrd="3" destOrd="0" parTransId="{F0912A26-15FD-4CE0-B2D1-7C1F0EEE7D3A}" sibTransId="{6246BEA3-E3A3-4FED-AACB-8F09A53CFE2D}"/>
    <dgm:cxn modelId="{904158EF-F277-4FAF-B9D3-A4F3F22D3BF2}" srcId="{D0E060EE-8F30-4FB0-A59F-BDEDA6E03B51}" destId="{80DE364A-AD6F-4934-9735-102CF0238584}" srcOrd="3" destOrd="0" parTransId="{B2FE709A-8FDA-4586-96DB-44C906C6D31A}" sibTransId="{55B39AB9-0861-48FE-9C00-C115127EA1EE}"/>
    <dgm:cxn modelId="{896A321B-0059-4EB0-8417-E4C98DEA9CDA}" srcId="{A702C84F-C2C9-4210-A9FD-D52B900C58A1}" destId="{8E1CF5F1-B8D0-4FE6-91B3-323CE5202E26}" srcOrd="0" destOrd="0" parTransId="{87C939FF-AEA4-430C-91A7-A8A2A7A1DE4D}" sibTransId="{5F24C2CF-FC84-441F-A6EE-8DF77AD4B545}"/>
    <dgm:cxn modelId="{50878BF0-85A7-44C4-87D7-EBCBC71D73AF}" type="presOf" srcId="{908A8455-A14D-4315-9554-00821E5049A2}" destId="{63F1D209-B719-4ECD-AF84-3B20F10FA937}" srcOrd="0" destOrd="0" presId="urn:microsoft.com/office/officeart/2005/8/layout/cycle4"/>
    <dgm:cxn modelId="{C5B4B6B0-9CE7-4736-8E9F-12F5C22BD9DD}" type="presOf" srcId="{B540B022-07A8-41B1-8DE7-897D4A7C4DB5}" destId="{4602EC35-2382-4C84-985A-27FC92C8037A}" srcOrd="1" destOrd="5" presId="urn:microsoft.com/office/officeart/2005/8/layout/cycle4"/>
    <dgm:cxn modelId="{D17F828E-301A-4DB6-AC35-613864FAD666}" type="presOf" srcId="{D3CA162C-E7A8-4EBA-92FD-3BE6CAC3518F}" destId="{4602EC35-2382-4C84-985A-27FC92C8037A}" srcOrd="1" destOrd="2" presId="urn:microsoft.com/office/officeart/2005/8/layout/cycle4"/>
    <dgm:cxn modelId="{D7893613-67CE-441D-8A79-B0F8A10670E8}" srcId="{D0E060EE-8F30-4FB0-A59F-BDEDA6E03B51}" destId="{4942FAA3-A689-44C2-BB22-B8100CA2924E}" srcOrd="1" destOrd="0" parTransId="{E35EAC43-F34B-482D-9AE5-DE38681A3383}" sibTransId="{8AF43970-805A-4EF8-9C92-27276677E72C}"/>
    <dgm:cxn modelId="{9948791F-6261-4DCD-BA47-4EA180435059}" type="presOf" srcId="{E228ADAC-2404-47C5-A64B-2D620DD21017}" destId="{A24E1D4F-4175-4D0D-8131-E532571E2430}" srcOrd="0" destOrd="0" presId="urn:microsoft.com/office/officeart/2005/8/layout/cycle4"/>
    <dgm:cxn modelId="{028C4035-ED63-4F65-92BD-5498F3E6A0BD}" srcId="{4F7A394A-6F2D-4EC0-8C5D-60A5AD798F3F}" destId="{D3CA162C-E7A8-4EBA-92FD-3BE6CAC3518F}" srcOrd="2" destOrd="0" parTransId="{0EDAD6E7-C47A-44F6-A26F-DEE091691316}" sibTransId="{67F5DBE4-3821-4916-A376-561CA1473E9B}"/>
    <dgm:cxn modelId="{DD887E33-3FC1-4640-B3B1-EADF5FFFCD2E}" srcId="{4F7A394A-6F2D-4EC0-8C5D-60A5AD798F3F}" destId="{B94FD2F6-21FB-4813-B068-5A6C9EBD38EF}" srcOrd="3" destOrd="0" parTransId="{CE978242-A670-472C-A2BD-D4BD9E31B8EF}" sibTransId="{A4D7430B-671A-4EEC-918E-E03FC66EAA7C}"/>
    <dgm:cxn modelId="{45B326D9-1DB1-483C-866C-FCA12A7F1914}" srcId="{1641B3A4-BB8E-45A7-B02F-32C5E93A43E1}" destId="{E228ADAC-2404-47C5-A64B-2D620DD21017}" srcOrd="0" destOrd="0" parTransId="{EE7227BA-8E9A-498E-AE41-4989B848C22A}" sibTransId="{D960CBE1-A861-4C84-8652-95FA2A2C3893}"/>
    <dgm:cxn modelId="{EE02BFB1-A506-48C7-A9D7-17E5D5EBAC2F}" type="presOf" srcId="{F574C516-E091-462F-879F-787EFB9CB20D}" destId="{63F1D209-B719-4ECD-AF84-3B20F10FA937}" srcOrd="0" destOrd="4" presId="urn:microsoft.com/office/officeart/2005/8/layout/cycle4"/>
    <dgm:cxn modelId="{4C38D85B-C416-4024-BD38-D042B274929B}" type="presOf" srcId="{B94FD2F6-21FB-4813-B068-5A6C9EBD38EF}" destId="{4602EC35-2382-4C84-985A-27FC92C8037A}" srcOrd="1" destOrd="3" presId="urn:microsoft.com/office/officeart/2005/8/layout/cycle4"/>
    <dgm:cxn modelId="{1CCAB0BA-F4E1-4825-A3AD-6FBF579CFECF}" type="presOf" srcId="{05C7F5ED-77EF-4FAD-892C-8A918D9BC745}" destId="{BA11984E-8058-4225-A1FA-20C20E6BFD51}" srcOrd="0" destOrd="1" presId="urn:microsoft.com/office/officeart/2005/8/layout/cycle4"/>
    <dgm:cxn modelId="{954433B4-4F9F-41EE-B7C1-A74EAC94867C}" type="presOf" srcId="{CD81AFC3-5C0A-4788-A7AC-B0DB98ED70C4}" destId="{107A2F0B-BCEC-4BE5-82AB-A09169CC215B}" srcOrd="0" destOrd="2" presId="urn:microsoft.com/office/officeart/2005/8/layout/cycle4"/>
    <dgm:cxn modelId="{75B1AE5E-EFC4-4437-9353-D26DC35E208F}" type="presOf" srcId="{D4E223FC-8D51-4823-91A3-3290D7AF751C}" destId="{63F1D209-B719-4ECD-AF84-3B20F10FA937}" srcOrd="0" destOrd="1" presId="urn:microsoft.com/office/officeart/2005/8/layout/cycle4"/>
    <dgm:cxn modelId="{F9D307AF-B55C-4FF8-BB71-B789F8AB9122}" type="presOf" srcId="{4942FAA3-A689-44C2-BB22-B8100CA2924E}" destId="{7BFFC478-D4C1-4D93-8F19-AD4012F1A790}" srcOrd="1" destOrd="1" presId="urn:microsoft.com/office/officeart/2005/8/layout/cycle4"/>
    <dgm:cxn modelId="{30C0E619-7C42-464E-864E-08DEDFCFE094}" srcId="{D0E060EE-8F30-4FB0-A59F-BDEDA6E03B51}" destId="{471AE08F-4D26-4346-8595-01D77A2DC7D8}" srcOrd="0" destOrd="0" parTransId="{B8FA5859-B2B9-4071-BAE7-C8582724E3B6}" sibTransId="{32866C38-5B0B-4350-9DE5-BA4923DD983C}"/>
    <dgm:cxn modelId="{0620DE0D-DBB1-4E23-8208-6CFF6082115C}" type="presOf" srcId="{8E1CF5F1-B8D0-4FE6-91B3-323CE5202E26}" destId="{BA11984E-8058-4225-A1FA-20C20E6BFD51}" srcOrd="0" destOrd="0" presId="urn:microsoft.com/office/officeart/2005/8/layout/cycle4"/>
    <dgm:cxn modelId="{43C70D26-ABAE-4BA0-A596-FD5A6CC1DD49}" type="presOf" srcId="{B540B022-07A8-41B1-8DE7-897D4A7C4DB5}" destId="{E14F654B-4E14-4116-B181-A06DD846AC27}" srcOrd="0" destOrd="5" presId="urn:microsoft.com/office/officeart/2005/8/layout/cycle4"/>
    <dgm:cxn modelId="{3A44A163-A53B-4DAD-AB06-1A1B787772CB}" srcId="{E228ADAC-2404-47C5-A64B-2D620DD21017}" destId="{9CE5EA23-A7EF-45EB-8F29-6652A7518B50}" srcOrd="2" destOrd="0" parTransId="{0A1E98A2-DBF2-470C-AA36-1CE657A74299}" sibTransId="{5215EF27-EDF3-408C-B983-CF6C219F9D26}"/>
    <dgm:cxn modelId="{47FDDA0C-FC7F-464F-B992-985F5EF13640}" type="presOf" srcId="{1641B3A4-BB8E-45A7-B02F-32C5E93A43E1}" destId="{E49D48D4-DD1D-4302-82EA-3C1D16065E7B}" srcOrd="0" destOrd="0" presId="urn:microsoft.com/office/officeart/2005/8/layout/cycle4"/>
    <dgm:cxn modelId="{00E66338-920B-4A67-80D1-2E5CA1D611DB}" type="presOf" srcId="{D0E060EE-8F30-4FB0-A59F-BDEDA6E03B51}" destId="{81E0E4CD-8B86-410E-9361-4A6C4CBE7A6F}" srcOrd="0" destOrd="0" presId="urn:microsoft.com/office/officeart/2005/8/layout/cycle4"/>
    <dgm:cxn modelId="{96503868-849D-4000-A001-C1B707F52DAA}" type="presOf" srcId="{DE432CEA-A44A-417A-83C6-880351442673}" destId="{BA11984E-8058-4225-A1FA-20C20E6BFD51}" srcOrd="0" destOrd="3" presId="urn:microsoft.com/office/officeart/2005/8/layout/cycle4"/>
    <dgm:cxn modelId="{12747BFF-1481-4994-848D-F545BC54B7CF}" type="presOf" srcId="{DE432CEA-A44A-417A-83C6-880351442673}" destId="{95B606C4-DC67-4BB7-8F8A-C5DB7A4869A9}" srcOrd="1" destOrd="3" presId="urn:microsoft.com/office/officeart/2005/8/layout/cycle4"/>
    <dgm:cxn modelId="{430501C9-37F8-4713-A873-5FF5940F16E4}" type="presOf" srcId="{9CE5EA23-A7EF-45EB-8F29-6652A7518B50}" destId="{EBD569FD-E5A2-4325-9E01-42C490CBADA3}" srcOrd="1" destOrd="2" presId="urn:microsoft.com/office/officeart/2005/8/layout/cycle4"/>
    <dgm:cxn modelId="{653D6281-D016-4240-A10A-0CBBE08BE15C}" srcId="{4F7A394A-6F2D-4EC0-8C5D-60A5AD798F3F}" destId="{0207B700-2EA9-4231-84DF-BE2BCC060CC2}" srcOrd="4" destOrd="0" parTransId="{2C149673-A2E6-4FE5-95A7-439FD1699DEA}" sibTransId="{2483C4B0-7B2B-4E6F-AC2F-32F778B6A918}"/>
    <dgm:cxn modelId="{7F6D98EF-8E97-47AF-8371-D549F4E0AB74}" type="presOf" srcId="{61BAB3E7-808D-4449-9170-B7B0BDEF1E81}" destId="{E14F654B-4E14-4116-B181-A06DD846AC27}" srcOrd="0" destOrd="1" presId="urn:microsoft.com/office/officeart/2005/8/layout/cycle4"/>
    <dgm:cxn modelId="{DE1323D6-3505-4CF0-A3E3-0DDE206308F0}" type="presOf" srcId="{4942FAA3-A689-44C2-BB22-B8100CA2924E}" destId="{107A2F0B-BCEC-4BE5-82AB-A09169CC215B}" srcOrd="0" destOrd="1" presId="urn:microsoft.com/office/officeart/2005/8/layout/cycle4"/>
    <dgm:cxn modelId="{7FE44760-768D-4DD7-A747-731E181E9E41}" type="presOf" srcId="{A702C84F-C2C9-4210-A9FD-D52B900C58A1}" destId="{F34B474B-C629-4E73-8AA9-574393B485AE}" srcOrd="0" destOrd="0" presId="urn:microsoft.com/office/officeart/2005/8/layout/cycle4"/>
    <dgm:cxn modelId="{D6AB2917-B4C7-461F-97CD-5558C078695D}" srcId="{E228ADAC-2404-47C5-A64B-2D620DD21017}" destId="{908A8455-A14D-4315-9554-00821E5049A2}" srcOrd="0" destOrd="0" parTransId="{58B55F91-118C-483E-95E6-8CB31D136A7C}" sibTransId="{B860B261-4FA0-4716-8867-EFFD13549B33}"/>
    <dgm:cxn modelId="{12C4C8C6-A65B-46D3-AF26-877119DC1AD6}" srcId="{E228ADAC-2404-47C5-A64B-2D620DD21017}" destId="{D4E223FC-8D51-4823-91A3-3290D7AF751C}" srcOrd="1" destOrd="0" parTransId="{A898A3EE-3C7B-4FBF-89A7-F1633CAC595B}" sibTransId="{8196925E-5A6F-4734-81D7-049892E9F64B}"/>
    <dgm:cxn modelId="{A667B074-8A86-4016-A14C-B19369C9D762}" type="presOf" srcId="{8BD54690-2697-440B-A39E-FCE0D80EB99F}" destId="{EBD569FD-E5A2-4325-9E01-42C490CBADA3}" srcOrd="1" destOrd="3" presId="urn:microsoft.com/office/officeart/2005/8/layout/cycle4"/>
    <dgm:cxn modelId="{4692EFD5-2F39-4B02-AF0D-273B05A8F37D}" type="presOf" srcId="{7A47FE1C-2C4F-40B2-8EB3-85092FC30ECB}" destId="{95B606C4-DC67-4BB7-8F8A-C5DB7A4869A9}" srcOrd="1" destOrd="2" presId="urn:microsoft.com/office/officeart/2005/8/layout/cycle4"/>
    <dgm:cxn modelId="{81154B4B-AB29-4B30-BF7E-630787E65EB3}" srcId="{1641B3A4-BB8E-45A7-B02F-32C5E93A43E1}" destId="{4F7A394A-6F2D-4EC0-8C5D-60A5AD798F3F}" srcOrd="3" destOrd="0" parTransId="{DF15FDDC-17C1-41B7-B68B-4F52A39E6E58}" sibTransId="{AE39DCF4-0D13-4680-8F0E-71B5F0A976EB}"/>
    <dgm:cxn modelId="{E495087E-155C-422C-95A2-2EC8248BD246}" type="presOf" srcId="{471AE08F-4D26-4346-8595-01D77A2DC7D8}" destId="{7BFFC478-D4C1-4D93-8F19-AD4012F1A790}" srcOrd="1" destOrd="0" presId="urn:microsoft.com/office/officeart/2005/8/layout/cycle4"/>
    <dgm:cxn modelId="{A5566592-5D09-459C-9151-353E8D28B2A9}" srcId="{A702C84F-C2C9-4210-A9FD-D52B900C58A1}" destId="{05C7F5ED-77EF-4FAD-892C-8A918D9BC745}" srcOrd="1" destOrd="0" parTransId="{72A3AC30-9ACD-40C7-8D10-7F7563577949}" sibTransId="{241C6D5D-6A66-45BC-A47E-E4FC176A5C34}"/>
    <dgm:cxn modelId="{A23F1CBD-81A4-4779-B22B-5E74A932DF02}" type="presOf" srcId="{D3CA162C-E7A8-4EBA-92FD-3BE6CAC3518F}" destId="{E14F654B-4E14-4116-B181-A06DD846AC27}" srcOrd="0" destOrd="2" presId="urn:microsoft.com/office/officeart/2005/8/layout/cycle4"/>
    <dgm:cxn modelId="{3AD7C391-4D60-4A9A-B430-C8A494622868}" srcId="{4F7A394A-6F2D-4EC0-8C5D-60A5AD798F3F}" destId="{5D5B37D5-0361-423D-B617-D0024AE8465D}" srcOrd="0" destOrd="0" parTransId="{ED1178C4-6777-455A-9FF8-2BBE60C8F056}" sibTransId="{CC9699F2-434F-4B6A-A32A-BB41130B6D16}"/>
    <dgm:cxn modelId="{AD8B63F9-E163-42A9-AD0F-BFBF58E23066}" srcId="{1641B3A4-BB8E-45A7-B02F-32C5E93A43E1}" destId="{D0E060EE-8F30-4FB0-A59F-BDEDA6E03B51}" srcOrd="2" destOrd="0" parTransId="{D8AB1B87-C969-4869-B4DE-9D8695C483F5}" sibTransId="{E4790EC4-D501-418A-877A-DF1904E71756}"/>
    <dgm:cxn modelId="{A5044A42-167C-4642-95AC-C687907E5987}" srcId="{4F7A394A-6F2D-4EC0-8C5D-60A5AD798F3F}" destId="{61BAB3E7-808D-4449-9170-B7B0BDEF1E81}" srcOrd="1" destOrd="0" parTransId="{C81D2644-B22A-40F3-BC4D-5BFE6BFEAB99}" sibTransId="{B2E27C2D-D570-4CB1-8D22-46C6D40FF70B}"/>
    <dgm:cxn modelId="{2AAB321E-B33A-4968-8226-2AA813E9CF3B}" type="presOf" srcId="{F574C516-E091-462F-879F-787EFB9CB20D}" destId="{EBD569FD-E5A2-4325-9E01-42C490CBADA3}" srcOrd="1" destOrd="4" presId="urn:microsoft.com/office/officeart/2005/8/layout/cycle4"/>
    <dgm:cxn modelId="{ECEB8852-92A9-47F0-9158-DBB546E252CA}" type="presOf" srcId="{0207B700-2EA9-4231-84DF-BE2BCC060CC2}" destId="{E14F654B-4E14-4116-B181-A06DD846AC27}" srcOrd="0" destOrd="4" presId="urn:microsoft.com/office/officeart/2005/8/layout/cycle4"/>
    <dgm:cxn modelId="{5D9C11BC-7D15-4ECF-932C-66BFDF6F8195}" type="presOf" srcId="{7A47FE1C-2C4F-40B2-8EB3-85092FC30ECB}" destId="{BA11984E-8058-4225-A1FA-20C20E6BFD51}" srcOrd="0" destOrd="2" presId="urn:microsoft.com/office/officeart/2005/8/layout/cycle4"/>
    <dgm:cxn modelId="{D5E11AF4-65C2-496E-8E49-E6C1EE7C12DB}" type="presOf" srcId="{0207B700-2EA9-4231-84DF-BE2BCC060CC2}" destId="{4602EC35-2382-4C84-985A-27FC92C8037A}" srcOrd="1" destOrd="4" presId="urn:microsoft.com/office/officeart/2005/8/layout/cycle4"/>
    <dgm:cxn modelId="{1F5E6526-004E-4030-9B30-66285A5ED321}" type="presOf" srcId="{8BD54690-2697-440B-A39E-FCE0D80EB99F}" destId="{63F1D209-B719-4ECD-AF84-3B20F10FA937}" srcOrd="0" destOrd="3" presId="urn:microsoft.com/office/officeart/2005/8/layout/cycle4"/>
    <dgm:cxn modelId="{ED5D79CB-27A5-45EF-9CB6-2FE077D4388F}" type="presOf" srcId="{8E1CF5F1-B8D0-4FE6-91B3-323CE5202E26}" destId="{95B606C4-DC67-4BB7-8F8A-C5DB7A4869A9}" srcOrd="1" destOrd="0" presId="urn:microsoft.com/office/officeart/2005/8/layout/cycle4"/>
    <dgm:cxn modelId="{2E7C1B04-2015-4F9A-8857-902B4A4226CE}" type="presOf" srcId="{D4E223FC-8D51-4823-91A3-3290D7AF751C}" destId="{EBD569FD-E5A2-4325-9E01-42C490CBADA3}" srcOrd="1" destOrd="1" presId="urn:microsoft.com/office/officeart/2005/8/layout/cycle4"/>
    <dgm:cxn modelId="{D652EE6A-AA08-4219-A985-007F0650DB02}" srcId="{1641B3A4-BB8E-45A7-B02F-32C5E93A43E1}" destId="{A702C84F-C2C9-4210-A9FD-D52B900C58A1}" srcOrd="1" destOrd="0" parTransId="{E30BE4AE-8CBC-488F-9929-1E68D7264B64}" sibTransId="{47FA398F-B7CF-40E6-A22A-938BED6685F6}"/>
    <dgm:cxn modelId="{4B663512-0DD6-439B-8D3A-F3DA2FFF309C}" type="presOf" srcId="{908A8455-A14D-4315-9554-00821E5049A2}" destId="{EBD569FD-E5A2-4325-9E01-42C490CBADA3}" srcOrd="1" destOrd="0" presId="urn:microsoft.com/office/officeart/2005/8/layout/cycle4"/>
    <dgm:cxn modelId="{2854ED5A-7632-498A-BEEB-945F213AAE6B}" type="presParOf" srcId="{E49D48D4-DD1D-4302-82EA-3C1D16065E7B}" destId="{864C3707-D40C-456F-8F03-205CEA56B626}" srcOrd="0" destOrd="0" presId="urn:microsoft.com/office/officeart/2005/8/layout/cycle4"/>
    <dgm:cxn modelId="{94AB6CC3-B353-4C4C-9AD3-F4510FF459CA}" type="presParOf" srcId="{864C3707-D40C-456F-8F03-205CEA56B626}" destId="{72B46244-C23D-4277-BBE7-670EFEE06395}" srcOrd="0" destOrd="0" presId="urn:microsoft.com/office/officeart/2005/8/layout/cycle4"/>
    <dgm:cxn modelId="{2E89EC0C-217E-40B3-BF33-A34510548B48}" type="presParOf" srcId="{72B46244-C23D-4277-BBE7-670EFEE06395}" destId="{63F1D209-B719-4ECD-AF84-3B20F10FA937}" srcOrd="0" destOrd="0" presId="urn:microsoft.com/office/officeart/2005/8/layout/cycle4"/>
    <dgm:cxn modelId="{9E897505-665C-4D14-B101-E0504F16228B}" type="presParOf" srcId="{72B46244-C23D-4277-BBE7-670EFEE06395}" destId="{EBD569FD-E5A2-4325-9E01-42C490CBADA3}" srcOrd="1" destOrd="0" presId="urn:microsoft.com/office/officeart/2005/8/layout/cycle4"/>
    <dgm:cxn modelId="{497C18CC-E3AA-4D9C-AF5D-08485A4B48C1}" type="presParOf" srcId="{864C3707-D40C-456F-8F03-205CEA56B626}" destId="{4F4E3AE5-F8A4-4226-9DF2-3107B261C9CF}" srcOrd="1" destOrd="0" presId="urn:microsoft.com/office/officeart/2005/8/layout/cycle4"/>
    <dgm:cxn modelId="{EE71745A-4207-4850-8A7F-BF29CCC2114C}" type="presParOf" srcId="{4F4E3AE5-F8A4-4226-9DF2-3107B261C9CF}" destId="{BA11984E-8058-4225-A1FA-20C20E6BFD51}" srcOrd="0" destOrd="0" presId="urn:microsoft.com/office/officeart/2005/8/layout/cycle4"/>
    <dgm:cxn modelId="{96F46633-F23F-4E57-B5FB-72CB57651022}" type="presParOf" srcId="{4F4E3AE5-F8A4-4226-9DF2-3107B261C9CF}" destId="{95B606C4-DC67-4BB7-8F8A-C5DB7A4869A9}" srcOrd="1" destOrd="0" presId="urn:microsoft.com/office/officeart/2005/8/layout/cycle4"/>
    <dgm:cxn modelId="{5AD39475-89A4-4913-A3FF-7DBF5BC9B8F8}" type="presParOf" srcId="{864C3707-D40C-456F-8F03-205CEA56B626}" destId="{16CEB702-D2DE-4178-B7C0-0F619953F64D}" srcOrd="2" destOrd="0" presId="urn:microsoft.com/office/officeart/2005/8/layout/cycle4"/>
    <dgm:cxn modelId="{F11FDD2E-BDC8-47EE-97A9-FA95C3F0283B}" type="presParOf" srcId="{16CEB702-D2DE-4178-B7C0-0F619953F64D}" destId="{107A2F0B-BCEC-4BE5-82AB-A09169CC215B}" srcOrd="0" destOrd="0" presId="urn:microsoft.com/office/officeart/2005/8/layout/cycle4"/>
    <dgm:cxn modelId="{2F6FC09F-14CD-4D8A-8458-222B762EA09A}" type="presParOf" srcId="{16CEB702-D2DE-4178-B7C0-0F619953F64D}" destId="{7BFFC478-D4C1-4D93-8F19-AD4012F1A790}" srcOrd="1" destOrd="0" presId="urn:microsoft.com/office/officeart/2005/8/layout/cycle4"/>
    <dgm:cxn modelId="{71C02A67-C750-4DE9-8D14-1C39C4913514}" type="presParOf" srcId="{864C3707-D40C-456F-8F03-205CEA56B626}" destId="{7BAF8020-6C8D-4358-917F-7F21F92BEB0B}" srcOrd="3" destOrd="0" presId="urn:microsoft.com/office/officeart/2005/8/layout/cycle4"/>
    <dgm:cxn modelId="{60060F44-8C95-4B04-8E2D-956D43928170}" type="presParOf" srcId="{7BAF8020-6C8D-4358-917F-7F21F92BEB0B}" destId="{E14F654B-4E14-4116-B181-A06DD846AC27}" srcOrd="0" destOrd="0" presId="urn:microsoft.com/office/officeart/2005/8/layout/cycle4"/>
    <dgm:cxn modelId="{BFF6174B-26DB-49FD-B2A1-C783F667E7D7}" type="presParOf" srcId="{7BAF8020-6C8D-4358-917F-7F21F92BEB0B}" destId="{4602EC35-2382-4C84-985A-27FC92C8037A}" srcOrd="1" destOrd="0" presId="urn:microsoft.com/office/officeart/2005/8/layout/cycle4"/>
    <dgm:cxn modelId="{FE0FC6A2-E479-496D-A8F4-34C3078E285A}" type="presParOf" srcId="{864C3707-D40C-456F-8F03-205CEA56B626}" destId="{EF8D7CD1-668D-4247-BEB0-FC23031BE558}" srcOrd="4" destOrd="0" presId="urn:microsoft.com/office/officeart/2005/8/layout/cycle4"/>
    <dgm:cxn modelId="{03598F3F-EADE-4F30-93F6-BC0A07432ADE}" type="presParOf" srcId="{E49D48D4-DD1D-4302-82EA-3C1D16065E7B}" destId="{EA390863-BEAA-4161-BE55-D0A4F655528D}" srcOrd="1" destOrd="0" presId="urn:microsoft.com/office/officeart/2005/8/layout/cycle4"/>
    <dgm:cxn modelId="{0B7E023F-71F8-47AB-8FBC-3C5043143B72}" type="presParOf" srcId="{EA390863-BEAA-4161-BE55-D0A4F655528D}" destId="{A24E1D4F-4175-4D0D-8131-E532571E2430}" srcOrd="0" destOrd="0" presId="urn:microsoft.com/office/officeart/2005/8/layout/cycle4"/>
    <dgm:cxn modelId="{C291440B-583E-4975-B167-9964EB350B16}" type="presParOf" srcId="{EA390863-BEAA-4161-BE55-D0A4F655528D}" destId="{F34B474B-C629-4E73-8AA9-574393B485AE}" srcOrd="1" destOrd="0" presId="urn:microsoft.com/office/officeart/2005/8/layout/cycle4"/>
    <dgm:cxn modelId="{548E4DF9-C44F-402C-9928-8392B8707953}" type="presParOf" srcId="{EA390863-BEAA-4161-BE55-D0A4F655528D}" destId="{81E0E4CD-8B86-410E-9361-4A6C4CBE7A6F}" srcOrd="2" destOrd="0" presId="urn:microsoft.com/office/officeart/2005/8/layout/cycle4"/>
    <dgm:cxn modelId="{C146C7C9-7F4B-4F91-A29C-090CE1B79DC7}" type="presParOf" srcId="{EA390863-BEAA-4161-BE55-D0A4F655528D}" destId="{D69EA083-464F-4A41-B123-5D3B2981B811}" srcOrd="3" destOrd="0" presId="urn:microsoft.com/office/officeart/2005/8/layout/cycle4"/>
    <dgm:cxn modelId="{7CD5B820-5F3E-4836-8020-AA7ACDD7F645}" type="presParOf" srcId="{EA390863-BEAA-4161-BE55-D0A4F655528D}" destId="{6B00264F-CFFD-4601-A8ED-1EA1321BBA64}" srcOrd="4" destOrd="0" presId="urn:microsoft.com/office/officeart/2005/8/layout/cycle4"/>
    <dgm:cxn modelId="{EE692141-1B5D-4FCF-9505-B42AD2F4BC13}" type="presParOf" srcId="{E49D48D4-DD1D-4302-82EA-3C1D16065E7B}" destId="{AC12824F-894D-4F4F-847C-0D23431408F1}" srcOrd="2" destOrd="0" presId="urn:microsoft.com/office/officeart/2005/8/layout/cycle4"/>
    <dgm:cxn modelId="{A738C297-F064-4C46-9F2E-EA1FC390EA2C}" type="presParOf" srcId="{E49D48D4-DD1D-4302-82EA-3C1D16065E7B}" destId="{8544386A-45B8-4D22-A10F-80165A0BCEE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C0CF0-6FBE-4A9D-BE29-91BF1F53626F}" type="datetimeFigureOut">
              <a:rPr lang="nl-NL" smtClean="0"/>
              <a:t>3-11-2019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BE2BA-5F18-4054-AC39-B0DE7A0F6B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7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3-11-2019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80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18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432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1901825" y="1085850"/>
            <a:ext cx="8389937" cy="4964113"/>
            <a:chOff x="1198" y="684"/>
            <a:chExt cx="5285" cy="3127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98" y="3805"/>
              <a:ext cx="5285" cy="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198" y="3805"/>
              <a:ext cx="5285" cy="6"/>
            </a:xfrm>
            <a:custGeom>
              <a:avLst/>
              <a:gdLst>
                <a:gd name="T0" fmla="*/ 0 w 5285"/>
                <a:gd name="T1" fmla="*/ 0 h 6"/>
                <a:gd name="T2" fmla="*/ 5285 w 5285"/>
                <a:gd name="T3" fmla="*/ 0 h 6"/>
                <a:gd name="T4" fmla="*/ 5285 w 5285"/>
                <a:gd name="T5" fmla="*/ 6 h 6"/>
                <a:gd name="T6" fmla="*/ 0 w 528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5" h="6">
                  <a:moveTo>
                    <a:pt x="0" y="0"/>
                  </a:moveTo>
                  <a:lnTo>
                    <a:pt x="5285" y="0"/>
                  </a:lnTo>
                  <a:lnTo>
                    <a:pt x="5285" y="6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3948" y="684"/>
              <a:ext cx="1085" cy="118"/>
            </a:xfrm>
            <a:custGeom>
              <a:avLst/>
              <a:gdLst>
                <a:gd name="T0" fmla="*/ 984 w 1085"/>
                <a:gd name="T1" fmla="*/ 55 h 118"/>
                <a:gd name="T2" fmla="*/ 1035 w 1085"/>
                <a:gd name="T3" fmla="*/ 117 h 118"/>
                <a:gd name="T4" fmla="*/ 1063 w 1085"/>
                <a:gd name="T5" fmla="*/ 50 h 118"/>
                <a:gd name="T6" fmla="*/ 1085 w 1085"/>
                <a:gd name="T7" fmla="*/ 61 h 118"/>
                <a:gd name="T8" fmla="*/ 1008 w 1085"/>
                <a:gd name="T9" fmla="*/ 30 h 118"/>
                <a:gd name="T10" fmla="*/ 926 w 1085"/>
                <a:gd name="T11" fmla="*/ 117 h 118"/>
                <a:gd name="T12" fmla="*/ 925 w 1085"/>
                <a:gd name="T13" fmla="*/ 93 h 118"/>
                <a:gd name="T14" fmla="*/ 874 w 1085"/>
                <a:gd name="T15" fmla="*/ 32 h 118"/>
                <a:gd name="T16" fmla="*/ 925 w 1085"/>
                <a:gd name="T17" fmla="*/ 108 h 118"/>
                <a:gd name="T18" fmla="*/ 835 w 1085"/>
                <a:gd name="T19" fmla="*/ 41 h 118"/>
                <a:gd name="T20" fmla="*/ 835 w 1085"/>
                <a:gd name="T21" fmla="*/ 117 h 118"/>
                <a:gd name="T22" fmla="*/ 860 w 1085"/>
                <a:gd name="T23" fmla="*/ 32 h 118"/>
                <a:gd name="T24" fmla="*/ 752 w 1085"/>
                <a:gd name="T25" fmla="*/ 46 h 118"/>
                <a:gd name="T26" fmla="*/ 800 w 1085"/>
                <a:gd name="T27" fmla="*/ 116 h 118"/>
                <a:gd name="T28" fmla="*/ 785 w 1085"/>
                <a:gd name="T29" fmla="*/ 93 h 118"/>
                <a:gd name="T30" fmla="*/ 785 w 1085"/>
                <a:gd name="T31" fmla="*/ 32 h 118"/>
                <a:gd name="T32" fmla="*/ 669 w 1085"/>
                <a:gd name="T33" fmla="*/ 117 h 118"/>
                <a:gd name="T34" fmla="*/ 717 w 1085"/>
                <a:gd name="T35" fmla="*/ 50 h 118"/>
                <a:gd name="T36" fmla="*/ 740 w 1085"/>
                <a:gd name="T37" fmla="*/ 61 h 118"/>
                <a:gd name="T38" fmla="*/ 669 w 1085"/>
                <a:gd name="T39" fmla="*/ 32 h 118"/>
                <a:gd name="T40" fmla="*/ 598 w 1085"/>
                <a:gd name="T41" fmla="*/ 66 h 118"/>
                <a:gd name="T42" fmla="*/ 638 w 1085"/>
                <a:gd name="T43" fmla="*/ 114 h 118"/>
                <a:gd name="T44" fmla="*/ 605 w 1085"/>
                <a:gd name="T45" fmla="*/ 97 h 118"/>
                <a:gd name="T46" fmla="*/ 644 w 1085"/>
                <a:gd name="T47" fmla="*/ 41 h 118"/>
                <a:gd name="T48" fmla="*/ 579 w 1085"/>
                <a:gd name="T49" fmla="*/ 74 h 118"/>
                <a:gd name="T50" fmla="*/ 638 w 1085"/>
                <a:gd name="T51" fmla="*/ 114 h 118"/>
                <a:gd name="T52" fmla="*/ 517 w 1085"/>
                <a:gd name="T53" fmla="*/ 52 h 118"/>
                <a:gd name="T54" fmla="*/ 566 w 1085"/>
                <a:gd name="T55" fmla="*/ 62 h 118"/>
                <a:gd name="T56" fmla="*/ 493 w 1085"/>
                <a:gd name="T57" fmla="*/ 73 h 118"/>
                <a:gd name="T58" fmla="*/ 548 w 1085"/>
                <a:gd name="T59" fmla="*/ 114 h 118"/>
                <a:gd name="T60" fmla="*/ 543 w 1085"/>
                <a:gd name="T61" fmla="*/ 99 h 118"/>
                <a:gd name="T62" fmla="*/ 444 w 1085"/>
                <a:gd name="T63" fmla="*/ 104 h 118"/>
                <a:gd name="T64" fmla="*/ 412 w 1085"/>
                <a:gd name="T65" fmla="*/ 104 h 118"/>
                <a:gd name="T66" fmla="*/ 478 w 1085"/>
                <a:gd name="T67" fmla="*/ 93 h 118"/>
                <a:gd name="T68" fmla="*/ 433 w 1085"/>
                <a:gd name="T69" fmla="*/ 62 h 118"/>
                <a:gd name="T70" fmla="*/ 454 w 1085"/>
                <a:gd name="T71" fmla="*/ 48 h 118"/>
                <a:gd name="T72" fmla="*/ 443 w 1085"/>
                <a:gd name="T73" fmla="*/ 30 h 118"/>
                <a:gd name="T74" fmla="*/ 441 w 1085"/>
                <a:gd name="T75" fmla="*/ 81 h 118"/>
                <a:gd name="T76" fmla="*/ 372 w 1085"/>
                <a:gd name="T77" fmla="*/ 17 h 118"/>
                <a:gd name="T78" fmla="*/ 387 w 1085"/>
                <a:gd name="T79" fmla="*/ 3 h 118"/>
                <a:gd name="T80" fmla="*/ 372 w 1085"/>
                <a:gd name="T81" fmla="*/ 17 h 118"/>
                <a:gd name="T82" fmla="*/ 389 w 1085"/>
                <a:gd name="T83" fmla="*/ 117 h 118"/>
                <a:gd name="T84" fmla="*/ 296 w 1085"/>
                <a:gd name="T85" fmla="*/ 117 h 118"/>
                <a:gd name="T86" fmla="*/ 328 w 1085"/>
                <a:gd name="T87" fmla="*/ 62 h 118"/>
                <a:gd name="T88" fmla="*/ 321 w 1085"/>
                <a:gd name="T89" fmla="*/ 30 h 118"/>
                <a:gd name="T90" fmla="*/ 186 w 1085"/>
                <a:gd name="T91" fmla="*/ 32 h 118"/>
                <a:gd name="T92" fmla="*/ 223 w 1085"/>
                <a:gd name="T93" fmla="*/ 46 h 118"/>
                <a:gd name="T94" fmla="*/ 256 w 1085"/>
                <a:gd name="T95" fmla="*/ 117 h 118"/>
                <a:gd name="T96" fmla="*/ 204 w 1085"/>
                <a:gd name="T97" fmla="*/ 32 h 118"/>
                <a:gd name="T98" fmla="*/ 151 w 1085"/>
                <a:gd name="T99" fmla="*/ 66 h 118"/>
                <a:gd name="T100" fmla="*/ 146 w 1085"/>
                <a:gd name="T101" fmla="*/ 51 h 118"/>
                <a:gd name="T102" fmla="*/ 137 w 1085"/>
                <a:gd name="T103" fmla="*/ 103 h 118"/>
                <a:gd name="T104" fmla="*/ 170 w 1085"/>
                <a:gd name="T105" fmla="*/ 73 h 118"/>
                <a:gd name="T106" fmla="*/ 100 w 1085"/>
                <a:gd name="T107" fmla="*/ 51 h 118"/>
                <a:gd name="T108" fmla="*/ 136 w 1085"/>
                <a:gd name="T109" fmla="*/ 118 h 118"/>
                <a:gd name="T110" fmla="*/ 45 w 1085"/>
                <a:gd name="T111" fmla="*/ 53 h 118"/>
                <a:gd name="T112" fmla="*/ 20 w 1085"/>
                <a:gd name="T113" fmla="*/ 56 h 118"/>
                <a:gd name="T114" fmla="*/ 20 w 1085"/>
                <a:gd name="T115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5" h="118">
                  <a:moveTo>
                    <a:pt x="965" y="32"/>
                  </a:moveTo>
                  <a:cubicBezTo>
                    <a:pt x="965" y="117"/>
                    <a:pt x="965" y="117"/>
                    <a:pt x="965" y="117"/>
                  </a:cubicBezTo>
                  <a:cubicBezTo>
                    <a:pt x="984" y="117"/>
                    <a:pt x="984" y="117"/>
                    <a:pt x="984" y="117"/>
                  </a:cubicBezTo>
                  <a:cubicBezTo>
                    <a:pt x="984" y="55"/>
                    <a:pt x="984" y="55"/>
                    <a:pt x="984" y="55"/>
                  </a:cubicBezTo>
                  <a:cubicBezTo>
                    <a:pt x="987" y="49"/>
                    <a:pt x="993" y="46"/>
                    <a:pt x="1000" y="46"/>
                  </a:cubicBezTo>
                  <a:cubicBezTo>
                    <a:pt x="1010" y="46"/>
                    <a:pt x="1015" y="51"/>
                    <a:pt x="1016" y="61"/>
                  </a:cubicBezTo>
                  <a:cubicBezTo>
                    <a:pt x="1016" y="117"/>
                    <a:pt x="1016" y="117"/>
                    <a:pt x="1016" y="117"/>
                  </a:cubicBezTo>
                  <a:cubicBezTo>
                    <a:pt x="1035" y="117"/>
                    <a:pt x="1035" y="117"/>
                    <a:pt x="1035" y="117"/>
                  </a:cubicBezTo>
                  <a:cubicBezTo>
                    <a:pt x="1035" y="59"/>
                    <a:pt x="1035" y="59"/>
                    <a:pt x="1035" y="59"/>
                  </a:cubicBezTo>
                  <a:cubicBezTo>
                    <a:pt x="1036" y="55"/>
                    <a:pt x="1038" y="52"/>
                    <a:pt x="1040" y="49"/>
                  </a:cubicBezTo>
                  <a:cubicBezTo>
                    <a:pt x="1043" y="47"/>
                    <a:pt x="1047" y="46"/>
                    <a:pt x="1051" y="46"/>
                  </a:cubicBezTo>
                  <a:cubicBezTo>
                    <a:pt x="1056" y="46"/>
                    <a:pt x="1060" y="47"/>
                    <a:pt x="1063" y="50"/>
                  </a:cubicBezTo>
                  <a:cubicBezTo>
                    <a:pt x="1065" y="52"/>
                    <a:pt x="1066" y="56"/>
                    <a:pt x="1066" y="62"/>
                  </a:cubicBezTo>
                  <a:cubicBezTo>
                    <a:pt x="1066" y="117"/>
                    <a:pt x="1066" y="117"/>
                    <a:pt x="1066" y="117"/>
                  </a:cubicBezTo>
                  <a:cubicBezTo>
                    <a:pt x="1085" y="117"/>
                    <a:pt x="1085" y="117"/>
                    <a:pt x="1085" y="117"/>
                  </a:cubicBezTo>
                  <a:cubicBezTo>
                    <a:pt x="1085" y="61"/>
                    <a:pt x="1085" y="61"/>
                    <a:pt x="1085" y="61"/>
                  </a:cubicBezTo>
                  <a:cubicBezTo>
                    <a:pt x="1085" y="51"/>
                    <a:pt x="1083" y="43"/>
                    <a:pt x="1078" y="38"/>
                  </a:cubicBezTo>
                  <a:cubicBezTo>
                    <a:pt x="1073" y="33"/>
                    <a:pt x="1067" y="30"/>
                    <a:pt x="1057" y="30"/>
                  </a:cubicBezTo>
                  <a:cubicBezTo>
                    <a:pt x="1046" y="30"/>
                    <a:pt x="1037" y="35"/>
                    <a:pt x="1031" y="43"/>
                  </a:cubicBezTo>
                  <a:cubicBezTo>
                    <a:pt x="1027" y="35"/>
                    <a:pt x="1019" y="30"/>
                    <a:pt x="1008" y="30"/>
                  </a:cubicBezTo>
                  <a:cubicBezTo>
                    <a:pt x="998" y="30"/>
                    <a:pt x="990" y="34"/>
                    <a:pt x="984" y="41"/>
                  </a:cubicBezTo>
                  <a:cubicBezTo>
                    <a:pt x="983" y="32"/>
                    <a:pt x="983" y="32"/>
                    <a:pt x="983" y="32"/>
                  </a:cubicBezTo>
                  <a:lnTo>
                    <a:pt x="965" y="32"/>
                  </a:lnTo>
                  <a:close/>
                  <a:moveTo>
                    <a:pt x="926" y="117"/>
                  </a:moveTo>
                  <a:cubicBezTo>
                    <a:pt x="944" y="117"/>
                    <a:pt x="944" y="117"/>
                    <a:pt x="944" y="117"/>
                  </a:cubicBezTo>
                  <a:cubicBezTo>
                    <a:pt x="944" y="32"/>
                    <a:pt x="944" y="32"/>
                    <a:pt x="944" y="32"/>
                  </a:cubicBezTo>
                  <a:cubicBezTo>
                    <a:pt x="925" y="32"/>
                    <a:pt x="925" y="32"/>
                    <a:pt x="925" y="32"/>
                  </a:cubicBezTo>
                  <a:cubicBezTo>
                    <a:pt x="925" y="93"/>
                    <a:pt x="925" y="93"/>
                    <a:pt x="925" y="93"/>
                  </a:cubicBezTo>
                  <a:cubicBezTo>
                    <a:pt x="922" y="99"/>
                    <a:pt x="915" y="103"/>
                    <a:pt x="906" y="103"/>
                  </a:cubicBezTo>
                  <a:cubicBezTo>
                    <a:pt x="897" y="103"/>
                    <a:pt x="893" y="97"/>
                    <a:pt x="893" y="87"/>
                  </a:cubicBezTo>
                  <a:cubicBezTo>
                    <a:pt x="893" y="32"/>
                    <a:pt x="893" y="32"/>
                    <a:pt x="893" y="32"/>
                  </a:cubicBezTo>
                  <a:cubicBezTo>
                    <a:pt x="874" y="32"/>
                    <a:pt x="874" y="32"/>
                    <a:pt x="874" y="32"/>
                  </a:cubicBezTo>
                  <a:cubicBezTo>
                    <a:pt x="874" y="87"/>
                    <a:pt x="874" y="87"/>
                    <a:pt x="874" y="87"/>
                  </a:cubicBezTo>
                  <a:cubicBezTo>
                    <a:pt x="874" y="97"/>
                    <a:pt x="876" y="105"/>
                    <a:pt x="881" y="110"/>
                  </a:cubicBezTo>
                  <a:cubicBezTo>
                    <a:pt x="886" y="115"/>
                    <a:pt x="893" y="118"/>
                    <a:pt x="902" y="118"/>
                  </a:cubicBezTo>
                  <a:cubicBezTo>
                    <a:pt x="912" y="118"/>
                    <a:pt x="920" y="115"/>
                    <a:pt x="925" y="108"/>
                  </a:cubicBezTo>
                  <a:lnTo>
                    <a:pt x="926" y="117"/>
                  </a:lnTo>
                  <a:close/>
                  <a:moveTo>
                    <a:pt x="860" y="32"/>
                  </a:moveTo>
                  <a:cubicBezTo>
                    <a:pt x="859" y="31"/>
                    <a:pt x="856" y="30"/>
                    <a:pt x="854" y="30"/>
                  </a:cubicBezTo>
                  <a:cubicBezTo>
                    <a:pt x="845" y="30"/>
                    <a:pt x="839" y="34"/>
                    <a:pt x="835" y="41"/>
                  </a:cubicBezTo>
                  <a:cubicBezTo>
                    <a:pt x="834" y="32"/>
                    <a:pt x="834" y="32"/>
                    <a:pt x="834" y="32"/>
                  </a:cubicBezTo>
                  <a:cubicBezTo>
                    <a:pt x="816" y="32"/>
                    <a:pt x="816" y="32"/>
                    <a:pt x="816" y="32"/>
                  </a:cubicBezTo>
                  <a:cubicBezTo>
                    <a:pt x="816" y="117"/>
                    <a:pt x="816" y="117"/>
                    <a:pt x="816" y="117"/>
                  </a:cubicBezTo>
                  <a:cubicBezTo>
                    <a:pt x="835" y="117"/>
                    <a:pt x="835" y="117"/>
                    <a:pt x="835" y="117"/>
                  </a:cubicBezTo>
                  <a:cubicBezTo>
                    <a:pt x="835" y="59"/>
                    <a:pt x="835" y="59"/>
                    <a:pt x="835" y="59"/>
                  </a:cubicBezTo>
                  <a:cubicBezTo>
                    <a:pt x="838" y="52"/>
                    <a:pt x="844" y="49"/>
                    <a:pt x="853" y="49"/>
                  </a:cubicBezTo>
                  <a:cubicBezTo>
                    <a:pt x="855" y="49"/>
                    <a:pt x="858" y="49"/>
                    <a:pt x="860" y="49"/>
                  </a:cubicBezTo>
                  <a:lnTo>
                    <a:pt x="860" y="32"/>
                  </a:lnTo>
                  <a:close/>
                  <a:moveTo>
                    <a:pt x="766" y="11"/>
                  </a:moveTo>
                  <a:cubicBezTo>
                    <a:pt x="766" y="32"/>
                    <a:pt x="766" y="32"/>
                    <a:pt x="766" y="32"/>
                  </a:cubicBezTo>
                  <a:cubicBezTo>
                    <a:pt x="752" y="32"/>
                    <a:pt x="752" y="32"/>
                    <a:pt x="752" y="32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66" y="46"/>
                    <a:pt x="766" y="46"/>
                    <a:pt x="766" y="46"/>
                  </a:cubicBezTo>
                  <a:cubicBezTo>
                    <a:pt x="766" y="94"/>
                    <a:pt x="766" y="94"/>
                    <a:pt x="766" y="94"/>
                  </a:cubicBezTo>
                  <a:cubicBezTo>
                    <a:pt x="766" y="110"/>
                    <a:pt x="773" y="118"/>
                    <a:pt x="787" y="118"/>
                  </a:cubicBezTo>
                  <a:cubicBezTo>
                    <a:pt x="791" y="118"/>
                    <a:pt x="796" y="118"/>
                    <a:pt x="800" y="116"/>
                  </a:cubicBezTo>
                  <a:cubicBezTo>
                    <a:pt x="800" y="102"/>
                    <a:pt x="800" y="102"/>
                    <a:pt x="800" y="102"/>
                  </a:cubicBezTo>
                  <a:cubicBezTo>
                    <a:pt x="798" y="102"/>
                    <a:pt x="796" y="102"/>
                    <a:pt x="793" y="102"/>
                  </a:cubicBezTo>
                  <a:cubicBezTo>
                    <a:pt x="790" y="102"/>
                    <a:pt x="788" y="102"/>
                    <a:pt x="786" y="100"/>
                  </a:cubicBezTo>
                  <a:cubicBezTo>
                    <a:pt x="785" y="99"/>
                    <a:pt x="785" y="97"/>
                    <a:pt x="785" y="93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800" y="46"/>
                    <a:pt x="800" y="46"/>
                    <a:pt x="800" y="46"/>
                  </a:cubicBezTo>
                  <a:cubicBezTo>
                    <a:pt x="800" y="32"/>
                    <a:pt x="800" y="32"/>
                    <a:pt x="800" y="32"/>
                  </a:cubicBezTo>
                  <a:cubicBezTo>
                    <a:pt x="785" y="32"/>
                    <a:pt x="785" y="32"/>
                    <a:pt x="785" y="32"/>
                  </a:cubicBezTo>
                  <a:cubicBezTo>
                    <a:pt x="785" y="11"/>
                    <a:pt x="785" y="11"/>
                    <a:pt x="785" y="11"/>
                  </a:cubicBezTo>
                  <a:lnTo>
                    <a:pt x="766" y="11"/>
                  </a:lnTo>
                  <a:close/>
                  <a:moveTo>
                    <a:pt x="669" y="32"/>
                  </a:moveTo>
                  <a:cubicBezTo>
                    <a:pt x="669" y="117"/>
                    <a:pt x="669" y="117"/>
                    <a:pt x="669" y="117"/>
                  </a:cubicBezTo>
                  <a:cubicBezTo>
                    <a:pt x="689" y="117"/>
                    <a:pt x="689" y="117"/>
                    <a:pt x="689" y="117"/>
                  </a:cubicBezTo>
                  <a:cubicBezTo>
                    <a:pt x="689" y="56"/>
                    <a:pt x="689" y="56"/>
                    <a:pt x="689" y="56"/>
                  </a:cubicBezTo>
                  <a:cubicBezTo>
                    <a:pt x="692" y="49"/>
                    <a:pt x="698" y="46"/>
                    <a:pt x="706" y="46"/>
                  </a:cubicBezTo>
                  <a:cubicBezTo>
                    <a:pt x="711" y="46"/>
                    <a:pt x="715" y="47"/>
                    <a:pt x="717" y="50"/>
                  </a:cubicBezTo>
                  <a:cubicBezTo>
                    <a:pt x="719" y="52"/>
                    <a:pt x="720" y="56"/>
                    <a:pt x="720" y="62"/>
                  </a:cubicBezTo>
                  <a:cubicBezTo>
                    <a:pt x="720" y="117"/>
                    <a:pt x="720" y="117"/>
                    <a:pt x="720" y="117"/>
                  </a:cubicBezTo>
                  <a:cubicBezTo>
                    <a:pt x="740" y="117"/>
                    <a:pt x="740" y="117"/>
                    <a:pt x="740" y="117"/>
                  </a:cubicBezTo>
                  <a:cubicBezTo>
                    <a:pt x="740" y="61"/>
                    <a:pt x="740" y="61"/>
                    <a:pt x="740" y="61"/>
                  </a:cubicBezTo>
                  <a:cubicBezTo>
                    <a:pt x="739" y="41"/>
                    <a:pt x="730" y="30"/>
                    <a:pt x="713" y="30"/>
                  </a:cubicBezTo>
                  <a:cubicBezTo>
                    <a:pt x="702" y="30"/>
                    <a:pt x="694" y="34"/>
                    <a:pt x="688" y="42"/>
                  </a:cubicBezTo>
                  <a:cubicBezTo>
                    <a:pt x="687" y="32"/>
                    <a:pt x="687" y="32"/>
                    <a:pt x="687" y="32"/>
                  </a:cubicBezTo>
                  <a:lnTo>
                    <a:pt x="669" y="32"/>
                  </a:lnTo>
                  <a:close/>
                  <a:moveTo>
                    <a:pt x="629" y="51"/>
                  </a:moveTo>
                  <a:cubicBezTo>
                    <a:pt x="632" y="54"/>
                    <a:pt x="634" y="59"/>
                    <a:pt x="634" y="65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598" y="66"/>
                    <a:pt x="598" y="66"/>
                    <a:pt x="598" y="66"/>
                  </a:cubicBezTo>
                  <a:cubicBezTo>
                    <a:pt x="599" y="60"/>
                    <a:pt x="601" y="55"/>
                    <a:pt x="604" y="51"/>
                  </a:cubicBezTo>
                  <a:cubicBezTo>
                    <a:pt x="607" y="47"/>
                    <a:pt x="612" y="46"/>
                    <a:pt x="617" y="46"/>
                  </a:cubicBezTo>
                  <a:cubicBezTo>
                    <a:pt x="622" y="46"/>
                    <a:pt x="626" y="47"/>
                    <a:pt x="629" y="51"/>
                  </a:cubicBezTo>
                  <a:close/>
                  <a:moveTo>
                    <a:pt x="638" y="114"/>
                  </a:moveTo>
                  <a:cubicBezTo>
                    <a:pt x="644" y="111"/>
                    <a:pt x="648" y="107"/>
                    <a:pt x="652" y="102"/>
                  </a:cubicBezTo>
                  <a:cubicBezTo>
                    <a:pt x="641" y="92"/>
                    <a:pt x="641" y="92"/>
                    <a:pt x="641" y="92"/>
                  </a:cubicBezTo>
                  <a:cubicBezTo>
                    <a:pt x="636" y="99"/>
                    <a:pt x="629" y="103"/>
                    <a:pt x="620" y="103"/>
                  </a:cubicBezTo>
                  <a:cubicBezTo>
                    <a:pt x="614" y="103"/>
                    <a:pt x="609" y="101"/>
                    <a:pt x="605" y="97"/>
                  </a:cubicBezTo>
                  <a:cubicBezTo>
                    <a:pt x="601" y="93"/>
                    <a:pt x="598" y="87"/>
                    <a:pt x="598" y="80"/>
                  </a:cubicBezTo>
                  <a:cubicBezTo>
                    <a:pt x="653" y="80"/>
                    <a:pt x="653" y="80"/>
                    <a:pt x="653" y="80"/>
                  </a:cubicBezTo>
                  <a:cubicBezTo>
                    <a:pt x="653" y="73"/>
                    <a:pt x="653" y="73"/>
                    <a:pt x="653" y="73"/>
                  </a:cubicBezTo>
                  <a:cubicBezTo>
                    <a:pt x="653" y="59"/>
                    <a:pt x="650" y="49"/>
                    <a:pt x="644" y="41"/>
                  </a:cubicBezTo>
                  <a:cubicBezTo>
                    <a:pt x="637" y="34"/>
                    <a:pt x="628" y="30"/>
                    <a:pt x="617" y="30"/>
                  </a:cubicBezTo>
                  <a:cubicBezTo>
                    <a:pt x="610" y="30"/>
                    <a:pt x="603" y="32"/>
                    <a:pt x="597" y="36"/>
                  </a:cubicBezTo>
                  <a:cubicBezTo>
                    <a:pt x="591" y="40"/>
                    <a:pt x="587" y="45"/>
                    <a:pt x="583" y="51"/>
                  </a:cubicBezTo>
                  <a:cubicBezTo>
                    <a:pt x="580" y="58"/>
                    <a:pt x="579" y="66"/>
                    <a:pt x="579" y="74"/>
                  </a:cubicBezTo>
                  <a:cubicBezTo>
                    <a:pt x="579" y="76"/>
                    <a:pt x="579" y="76"/>
                    <a:pt x="579" y="76"/>
                  </a:cubicBezTo>
                  <a:cubicBezTo>
                    <a:pt x="579" y="89"/>
                    <a:pt x="582" y="99"/>
                    <a:pt x="590" y="107"/>
                  </a:cubicBezTo>
                  <a:cubicBezTo>
                    <a:pt x="597" y="114"/>
                    <a:pt x="607" y="118"/>
                    <a:pt x="619" y="118"/>
                  </a:cubicBezTo>
                  <a:cubicBezTo>
                    <a:pt x="626" y="118"/>
                    <a:pt x="632" y="117"/>
                    <a:pt x="638" y="114"/>
                  </a:cubicBezTo>
                  <a:close/>
                  <a:moveTo>
                    <a:pt x="517" y="96"/>
                  </a:moveTo>
                  <a:cubicBezTo>
                    <a:pt x="513" y="92"/>
                    <a:pt x="512" y="85"/>
                    <a:pt x="512" y="76"/>
                  </a:cubicBezTo>
                  <a:cubicBezTo>
                    <a:pt x="512" y="73"/>
                    <a:pt x="512" y="73"/>
                    <a:pt x="512" y="73"/>
                  </a:cubicBezTo>
                  <a:cubicBezTo>
                    <a:pt x="512" y="64"/>
                    <a:pt x="513" y="57"/>
                    <a:pt x="517" y="52"/>
                  </a:cubicBezTo>
                  <a:cubicBezTo>
                    <a:pt x="520" y="48"/>
                    <a:pt x="525" y="46"/>
                    <a:pt x="531" y="46"/>
                  </a:cubicBezTo>
                  <a:cubicBezTo>
                    <a:pt x="536" y="46"/>
                    <a:pt x="540" y="47"/>
                    <a:pt x="543" y="50"/>
                  </a:cubicBezTo>
                  <a:cubicBezTo>
                    <a:pt x="546" y="53"/>
                    <a:pt x="547" y="57"/>
                    <a:pt x="548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5" y="53"/>
                    <a:pt x="562" y="45"/>
                    <a:pt x="556" y="39"/>
                  </a:cubicBezTo>
                  <a:cubicBezTo>
                    <a:pt x="549" y="33"/>
                    <a:pt x="541" y="30"/>
                    <a:pt x="531" y="30"/>
                  </a:cubicBezTo>
                  <a:cubicBezTo>
                    <a:pt x="519" y="30"/>
                    <a:pt x="510" y="34"/>
                    <a:pt x="503" y="42"/>
                  </a:cubicBezTo>
                  <a:cubicBezTo>
                    <a:pt x="496" y="50"/>
                    <a:pt x="493" y="60"/>
                    <a:pt x="493" y="73"/>
                  </a:cubicBezTo>
                  <a:cubicBezTo>
                    <a:pt x="493" y="75"/>
                    <a:pt x="493" y="75"/>
                    <a:pt x="493" y="75"/>
                  </a:cubicBezTo>
                  <a:cubicBezTo>
                    <a:pt x="493" y="88"/>
                    <a:pt x="496" y="99"/>
                    <a:pt x="503" y="107"/>
                  </a:cubicBezTo>
                  <a:cubicBezTo>
                    <a:pt x="510" y="114"/>
                    <a:pt x="519" y="118"/>
                    <a:pt x="531" y="118"/>
                  </a:cubicBezTo>
                  <a:cubicBezTo>
                    <a:pt x="537" y="118"/>
                    <a:pt x="543" y="117"/>
                    <a:pt x="548" y="114"/>
                  </a:cubicBezTo>
                  <a:cubicBezTo>
                    <a:pt x="553" y="112"/>
                    <a:pt x="558" y="108"/>
                    <a:pt x="561" y="103"/>
                  </a:cubicBezTo>
                  <a:cubicBezTo>
                    <a:pt x="564" y="99"/>
                    <a:pt x="565" y="94"/>
                    <a:pt x="566" y="89"/>
                  </a:cubicBezTo>
                  <a:cubicBezTo>
                    <a:pt x="548" y="89"/>
                    <a:pt x="548" y="89"/>
                    <a:pt x="548" y="89"/>
                  </a:cubicBezTo>
                  <a:cubicBezTo>
                    <a:pt x="547" y="93"/>
                    <a:pt x="546" y="96"/>
                    <a:pt x="543" y="99"/>
                  </a:cubicBezTo>
                  <a:cubicBezTo>
                    <a:pt x="540" y="102"/>
                    <a:pt x="536" y="103"/>
                    <a:pt x="531" y="103"/>
                  </a:cubicBezTo>
                  <a:cubicBezTo>
                    <a:pt x="525" y="103"/>
                    <a:pt x="520" y="101"/>
                    <a:pt x="517" y="96"/>
                  </a:cubicBezTo>
                  <a:close/>
                  <a:moveTo>
                    <a:pt x="455" y="101"/>
                  </a:moveTo>
                  <a:cubicBezTo>
                    <a:pt x="452" y="103"/>
                    <a:pt x="449" y="104"/>
                    <a:pt x="444" y="104"/>
                  </a:cubicBezTo>
                  <a:cubicBezTo>
                    <a:pt x="438" y="104"/>
                    <a:pt x="434" y="103"/>
                    <a:pt x="431" y="100"/>
                  </a:cubicBezTo>
                  <a:cubicBezTo>
                    <a:pt x="428" y="98"/>
                    <a:pt x="426" y="94"/>
                    <a:pt x="426" y="90"/>
                  </a:cubicBezTo>
                  <a:cubicBezTo>
                    <a:pt x="408" y="90"/>
                    <a:pt x="408" y="90"/>
                    <a:pt x="408" y="90"/>
                  </a:cubicBezTo>
                  <a:cubicBezTo>
                    <a:pt x="408" y="95"/>
                    <a:pt x="409" y="100"/>
                    <a:pt x="412" y="104"/>
                  </a:cubicBezTo>
                  <a:cubicBezTo>
                    <a:pt x="415" y="108"/>
                    <a:pt x="419" y="112"/>
                    <a:pt x="425" y="114"/>
                  </a:cubicBezTo>
                  <a:cubicBezTo>
                    <a:pt x="430" y="117"/>
                    <a:pt x="436" y="118"/>
                    <a:pt x="443" y="118"/>
                  </a:cubicBezTo>
                  <a:cubicBezTo>
                    <a:pt x="454" y="118"/>
                    <a:pt x="462" y="116"/>
                    <a:pt x="468" y="111"/>
                  </a:cubicBezTo>
                  <a:cubicBezTo>
                    <a:pt x="475" y="106"/>
                    <a:pt x="478" y="100"/>
                    <a:pt x="478" y="93"/>
                  </a:cubicBezTo>
                  <a:cubicBezTo>
                    <a:pt x="478" y="88"/>
                    <a:pt x="477" y="84"/>
                    <a:pt x="475" y="81"/>
                  </a:cubicBezTo>
                  <a:cubicBezTo>
                    <a:pt x="473" y="78"/>
                    <a:pt x="469" y="75"/>
                    <a:pt x="465" y="73"/>
                  </a:cubicBezTo>
                  <a:cubicBezTo>
                    <a:pt x="461" y="71"/>
                    <a:pt x="455" y="69"/>
                    <a:pt x="448" y="67"/>
                  </a:cubicBezTo>
                  <a:cubicBezTo>
                    <a:pt x="440" y="65"/>
                    <a:pt x="435" y="64"/>
                    <a:pt x="433" y="62"/>
                  </a:cubicBezTo>
                  <a:cubicBezTo>
                    <a:pt x="430" y="60"/>
                    <a:pt x="429" y="58"/>
                    <a:pt x="429" y="55"/>
                  </a:cubicBezTo>
                  <a:cubicBezTo>
                    <a:pt x="429" y="52"/>
                    <a:pt x="430" y="49"/>
                    <a:pt x="433" y="48"/>
                  </a:cubicBezTo>
                  <a:cubicBezTo>
                    <a:pt x="436" y="46"/>
                    <a:pt x="439" y="45"/>
                    <a:pt x="443" y="45"/>
                  </a:cubicBezTo>
                  <a:cubicBezTo>
                    <a:pt x="448" y="45"/>
                    <a:pt x="451" y="46"/>
                    <a:pt x="454" y="48"/>
                  </a:cubicBezTo>
                  <a:cubicBezTo>
                    <a:pt x="457" y="51"/>
                    <a:pt x="458" y="54"/>
                    <a:pt x="458" y="57"/>
                  </a:cubicBezTo>
                  <a:cubicBezTo>
                    <a:pt x="477" y="57"/>
                    <a:pt x="477" y="57"/>
                    <a:pt x="477" y="57"/>
                  </a:cubicBezTo>
                  <a:cubicBezTo>
                    <a:pt x="477" y="49"/>
                    <a:pt x="474" y="43"/>
                    <a:pt x="468" y="38"/>
                  </a:cubicBezTo>
                  <a:cubicBezTo>
                    <a:pt x="461" y="33"/>
                    <a:pt x="453" y="30"/>
                    <a:pt x="443" y="30"/>
                  </a:cubicBezTo>
                  <a:cubicBezTo>
                    <a:pt x="434" y="30"/>
                    <a:pt x="426" y="33"/>
                    <a:pt x="420" y="38"/>
                  </a:cubicBezTo>
                  <a:cubicBezTo>
                    <a:pt x="414" y="43"/>
                    <a:pt x="410" y="49"/>
                    <a:pt x="410" y="56"/>
                  </a:cubicBezTo>
                  <a:cubicBezTo>
                    <a:pt x="410" y="65"/>
                    <a:pt x="415" y="71"/>
                    <a:pt x="425" y="76"/>
                  </a:cubicBezTo>
                  <a:cubicBezTo>
                    <a:pt x="429" y="78"/>
                    <a:pt x="434" y="80"/>
                    <a:pt x="441" y="81"/>
                  </a:cubicBezTo>
                  <a:cubicBezTo>
                    <a:pt x="447" y="83"/>
                    <a:pt x="452" y="84"/>
                    <a:pt x="455" y="86"/>
                  </a:cubicBezTo>
                  <a:cubicBezTo>
                    <a:pt x="458" y="88"/>
                    <a:pt x="459" y="90"/>
                    <a:pt x="459" y="94"/>
                  </a:cubicBezTo>
                  <a:cubicBezTo>
                    <a:pt x="459" y="97"/>
                    <a:pt x="458" y="99"/>
                    <a:pt x="455" y="101"/>
                  </a:cubicBezTo>
                  <a:close/>
                  <a:moveTo>
                    <a:pt x="372" y="17"/>
                  </a:moveTo>
                  <a:cubicBezTo>
                    <a:pt x="373" y="19"/>
                    <a:pt x="376" y="20"/>
                    <a:pt x="380" y="20"/>
                  </a:cubicBezTo>
                  <a:cubicBezTo>
                    <a:pt x="383" y="20"/>
                    <a:pt x="386" y="19"/>
                    <a:pt x="387" y="17"/>
                  </a:cubicBezTo>
                  <a:cubicBezTo>
                    <a:pt x="389" y="15"/>
                    <a:pt x="390" y="13"/>
                    <a:pt x="390" y="10"/>
                  </a:cubicBezTo>
                  <a:cubicBezTo>
                    <a:pt x="390" y="7"/>
                    <a:pt x="389" y="5"/>
                    <a:pt x="387" y="3"/>
                  </a:cubicBezTo>
                  <a:cubicBezTo>
                    <a:pt x="386" y="1"/>
                    <a:pt x="383" y="0"/>
                    <a:pt x="380" y="0"/>
                  </a:cubicBezTo>
                  <a:cubicBezTo>
                    <a:pt x="376" y="0"/>
                    <a:pt x="373" y="1"/>
                    <a:pt x="372" y="3"/>
                  </a:cubicBezTo>
                  <a:cubicBezTo>
                    <a:pt x="370" y="5"/>
                    <a:pt x="369" y="7"/>
                    <a:pt x="369" y="10"/>
                  </a:cubicBezTo>
                  <a:cubicBezTo>
                    <a:pt x="369" y="13"/>
                    <a:pt x="370" y="15"/>
                    <a:pt x="372" y="17"/>
                  </a:cubicBezTo>
                  <a:close/>
                  <a:moveTo>
                    <a:pt x="389" y="32"/>
                  </a:moveTo>
                  <a:cubicBezTo>
                    <a:pt x="370" y="32"/>
                    <a:pt x="370" y="32"/>
                    <a:pt x="370" y="32"/>
                  </a:cubicBezTo>
                  <a:cubicBezTo>
                    <a:pt x="370" y="117"/>
                    <a:pt x="370" y="117"/>
                    <a:pt x="370" y="117"/>
                  </a:cubicBezTo>
                  <a:cubicBezTo>
                    <a:pt x="389" y="117"/>
                    <a:pt x="389" y="117"/>
                    <a:pt x="389" y="117"/>
                  </a:cubicBezTo>
                  <a:lnTo>
                    <a:pt x="389" y="32"/>
                  </a:lnTo>
                  <a:close/>
                  <a:moveTo>
                    <a:pt x="277" y="32"/>
                  </a:moveTo>
                  <a:cubicBezTo>
                    <a:pt x="277" y="117"/>
                    <a:pt x="277" y="117"/>
                    <a:pt x="277" y="117"/>
                  </a:cubicBezTo>
                  <a:cubicBezTo>
                    <a:pt x="296" y="117"/>
                    <a:pt x="296" y="117"/>
                    <a:pt x="296" y="117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300" y="49"/>
                    <a:pt x="306" y="46"/>
                    <a:pt x="314" y="46"/>
                  </a:cubicBezTo>
                  <a:cubicBezTo>
                    <a:pt x="319" y="46"/>
                    <a:pt x="323" y="47"/>
                    <a:pt x="325" y="50"/>
                  </a:cubicBezTo>
                  <a:cubicBezTo>
                    <a:pt x="327" y="52"/>
                    <a:pt x="328" y="56"/>
                    <a:pt x="328" y="62"/>
                  </a:cubicBezTo>
                  <a:cubicBezTo>
                    <a:pt x="328" y="117"/>
                    <a:pt x="328" y="117"/>
                    <a:pt x="328" y="117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47" y="61"/>
                    <a:pt x="347" y="61"/>
                    <a:pt x="347" y="61"/>
                  </a:cubicBezTo>
                  <a:cubicBezTo>
                    <a:pt x="347" y="41"/>
                    <a:pt x="338" y="30"/>
                    <a:pt x="321" y="30"/>
                  </a:cubicBezTo>
                  <a:cubicBezTo>
                    <a:pt x="310" y="30"/>
                    <a:pt x="302" y="34"/>
                    <a:pt x="296" y="42"/>
                  </a:cubicBezTo>
                  <a:cubicBezTo>
                    <a:pt x="295" y="32"/>
                    <a:pt x="295" y="32"/>
                    <a:pt x="295" y="32"/>
                  </a:cubicBezTo>
                  <a:lnTo>
                    <a:pt x="277" y="32"/>
                  </a:lnTo>
                  <a:close/>
                  <a:moveTo>
                    <a:pt x="186" y="32"/>
                  </a:moveTo>
                  <a:cubicBezTo>
                    <a:pt x="186" y="117"/>
                    <a:pt x="186" y="117"/>
                    <a:pt x="186" y="117"/>
                  </a:cubicBezTo>
                  <a:cubicBezTo>
                    <a:pt x="205" y="117"/>
                    <a:pt x="205" y="117"/>
                    <a:pt x="205" y="117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9" y="49"/>
                    <a:pt x="215" y="46"/>
                    <a:pt x="223" y="46"/>
                  </a:cubicBezTo>
                  <a:cubicBezTo>
                    <a:pt x="228" y="46"/>
                    <a:pt x="232" y="47"/>
                    <a:pt x="234" y="50"/>
                  </a:cubicBezTo>
                  <a:cubicBezTo>
                    <a:pt x="236" y="52"/>
                    <a:pt x="237" y="56"/>
                    <a:pt x="237" y="62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56" y="117"/>
                    <a:pt x="256" y="117"/>
                    <a:pt x="256" y="117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6" y="41"/>
                    <a:pt x="247" y="30"/>
                    <a:pt x="230" y="30"/>
                  </a:cubicBezTo>
                  <a:cubicBezTo>
                    <a:pt x="219" y="30"/>
                    <a:pt x="211" y="34"/>
                    <a:pt x="205" y="42"/>
                  </a:cubicBezTo>
                  <a:cubicBezTo>
                    <a:pt x="204" y="32"/>
                    <a:pt x="204" y="32"/>
                    <a:pt x="204" y="32"/>
                  </a:cubicBezTo>
                  <a:lnTo>
                    <a:pt x="186" y="32"/>
                  </a:lnTo>
                  <a:close/>
                  <a:moveTo>
                    <a:pt x="146" y="51"/>
                  </a:moveTo>
                  <a:cubicBezTo>
                    <a:pt x="149" y="54"/>
                    <a:pt x="151" y="59"/>
                    <a:pt x="151" y="65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6" y="60"/>
                    <a:pt x="118" y="55"/>
                    <a:pt x="121" y="51"/>
                  </a:cubicBezTo>
                  <a:cubicBezTo>
                    <a:pt x="124" y="47"/>
                    <a:pt x="129" y="46"/>
                    <a:pt x="134" y="46"/>
                  </a:cubicBezTo>
                  <a:cubicBezTo>
                    <a:pt x="139" y="46"/>
                    <a:pt x="143" y="47"/>
                    <a:pt x="146" y="51"/>
                  </a:cubicBezTo>
                  <a:close/>
                  <a:moveTo>
                    <a:pt x="155" y="114"/>
                  </a:moveTo>
                  <a:cubicBezTo>
                    <a:pt x="161" y="111"/>
                    <a:pt x="165" y="107"/>
                    <a:pt x="169" y="102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3" y="99"/>
                    <a:pt x="146" y="103"/>
                    <a:pt x="137" y="103"/>
                  </a:cubicBezTo>
                  <a:cubicBezTo>
                    <a:pt x="131" y="103"/>
                    <a:pt x="126" y="101"/>
                    <a:pt x="122" y="97"/>
                  </a:cubicBezTo>
                  <a:cubicBezTo>
                    <a:pt x="118" y="93"/>
                    <a:pt x="115" y="87"/>
                    <a:pt x="115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59"/>
                    <a:pt x="167" y="49"/>
                    <a:pt x="161" y="41"/>
                  </a:cubicBezTo>
                  <a:cubicBezTo>
                    <a:pt x="154" y="34"/>
                    <a:pt x="145" y="30"/>
                    <a:pt x="134" y="30"/>
                  </a:cubicBezTo>
                  <a:cubicBezTo>
                    <a:pt x="127" y="30"/>
                    <a:pt x="120" y="32"/>
                    <a:pt x="114" y="36"/>
                  </a:cubicBezTo>
                  <a:cubicBezTo>
                    <a:pt x="108" y="40"/>
                    <a:pt x="104" y="45"/>
                    <a:pt x="100" y="51"/>
                  </a:cubicBezTo>
                  <a:cubicBezTo>
                    <a:pt x="97" y="58"/>
                    <a:pt x="96" y="66"/>
                    <a:pt x="96" y="74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89"/>
                    <a:pt x="99" y="99"/>
                    <a:pt x="107" y="107"/>
                  </a:cubicBezTo>
                  <a:cubicBezTo>
                    <a:pt x="114" y="114"/>
                    <a:pt x="124" y="118"/>
                    <a:pt x="136" y="118"/>
                  </a:cubicBezTo>
                  <a:cubicBezTo>
                    <a:pt x="143" y="118"/>
                    <a:pt x="149" y="117"/>
                    <a:pt x="155" y="114"/>
                  </a:cubicBezTo>
                  <a:close/>
                  <a:moveTo>
                    <a:pt x="67" y="117"/>
                  </a:moveTo>
                  <a:cubicBezTo>
                    <a:pt x="90" y="117"/>
                    <a:pt x="90" y="117"/>
                    <a:pt x="90" y="11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32" y="67"/>
                    <a:pt x="32" y="67"/>
                    <a:pt x="32" y="67"/>
                  </a:cubicBezTo>
                  <a:lnTo>
                    <a:pt x="67" y="117"/>
                  </a:ln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942" y="865"/>
              <a:ext cx="837" cy="121"/>
            </a:xfrm>
            <a:custGeom>
              <a:avLst/>
              <a:gdLst>
                <a:gd name="T0" fmla="*/ 789 w 837"/>
                <a:gd name="T1" fmla="*/ 49 h 121"/>
                <a:gd name="T2" fmla="*/ 837 w 837"/>
                <a:gd name="T3" fmla="*/ 120 h 121"/>
                <a:gd name="T4" fmla="*/ 821 w 837"/>
                <a:gd name="T5" fmla="*/ 97 h 121"/>
                <a:gd name="T6" fmla="*/ 821 w 837"/>
                <a:gd name="T7" fmla="*/ 35 h 121"/>
                <a:gd name="T8" fmla="*/ 766 w 837"/>
                <a:gd name="T9" fmla="*/ 23 h 121"/>
                <a:gd name="T10" fmla="*/ 766 w 837"/>
                <a:gd name="T11" fmla="*/ 3 h 121"/>
                <a:gd name="T12" fmla="*/ 775 w 837"/>
                <a:gd name="T13" fmla="*/ 35 h 121"/>
                <a:gd name="T14" fmla="*/ 775 w 837"/>
                <a:gd name="T15" fmla="*/ 35 h 121"/>
                <a:gd name="T16" fmla="*/ 683 w 837"/>
                <a:gd name="T17" fmla="*/ 70 h 121"/>
                <a:gd name="T18" fmla="*/ 723 w 837"/>
                <a:gd name="T19" fmla="*/ 117 h 121"/>
                <a:gd name="T20" fmla="*/ 690 w 837"/>
                <a:gd name="T21" fmla="*/ 100 h 121"/>
                <a:gd name="T22" fmla="*/ 729 w 837"/>
                <a:gd name="T23" fmla="*/ 45 h 121"/>
                <a:gd name="T24" fmla="*/ 664 w 837"/>
                <a:gd name="T25" fmla="*/ 77 h 121"/>
                <a:gd name="T26" fmla="*/ 723 w 837"/>
                <a:gd name="T27" fmla="*/ 117 h 121"/>
                <a:gd name="T28" fmla="*/ 603 w 837"/>
                <a:gd name="T29" fmla="*/ 49 h 121"/>
                <a:gd name="T30" fmla="*/ 651 w 837"/>
                <a:gd name="T31" fmla="*/ 120 h 121"/>
                <a:gd name="T32" fmla="*/ 636 w 837"/>
                <a:gd name="T33" fmla="*/ 97 h 121"/>
                <a:gd name="T34" fmla="*/ 636 w 837"/>
                <a:gd name="T35" fmla="*/ 35 h 121"/>
                <a:gd name="T36" fmla="*/ 580 w 837"/>
                <a:gd name="T37" fmla="*/ 23 h 121"/>
                <a:gd name="T38" fmla="*/ 580 w 837"/>
                <a:gd name="T39" fmla="*/ 3 h 121"/>
                <a:gd name="T40" fmla="*/ 589 w 837"/>
                <a:gd name="T41" fmla="*/ 35 h 121"/>
                <a:gd name="T42" fmla="*/ 589 w 837"/>
                <a:gd name="T43" fmla="*/ 35 h 121"/>
                <a:gd name="T44" fmla="*/ 546 w 837"/>
                <a:gd name="T45" fmla="*/ 120 h 121"/>
                <a:gd name="T46" fmla="*/ 459 w 837"/>
                <a:gd name="T47" fmla="*/ 84 h 121"/>
                <a:gd name="T48" fmla="*/ 478 w 837"/>
                <a:gd name="T49" fmla="*/ 103 h 121"/>
                <a:gd name="T50" fmla="*/ 508 w 837"/>
                <a:gd name="T51" fmla="*/ 119 h 121"/>
                <a:gd name="T52" fmla="*/ 472 w 837"/>
                <a:gd name="T53" fmla="*/ 34 h 121"/>
                <a:gd name="T54" fmla="*/ 456 w 837"/>
                <a:gd name="T55" fmla="*/ 60 h 121"/>
                <a:gd name="T56" fmla="*/ 485 w 837"/>
                <a:gd name="T57" fmla="*/ 63 h 121"/>
                <a:gd name="T58" fmla="*/ 435 w 837"/>
                <a:gd name="T59" fmla="*/ 96 h 121"/>
                <a:gd name="T60" fmla="*/ 488 w 837"/>
                <a:gd name="T61" fmla="*/ 120 h 121"/>
                <a:gd name="T62" fmla="*/ 416 w 837"/>
                <a:gd name="T63" fmla="*/ 35 h 121"/>
                <a:gd name="T64" fmla="*/ 365 w 837"/>
                <a:gd name="T65" fmla="*/ 90 h 121"/>
                <a:gd name="T66" fmla="*/ 353 w 837"/>
                <a:gd name="T67" fmla="*/ 113 h 121"/>
                <a:gd name="T68" fmla="*/ 306 w 837"/>
                <a:gd name="T69" fmla="*/ 104 h 121"/>
                <a:gd name="T70" fmla="*/ 258 w 837"/>
                <a:gd name="T71" fmla="*/ 93 h 121"/>
                <a:gd name="T72" fmla="*/ 319 w 837"/>
                <a:gd name="T73" fmla="*/ 114 h 121"/>
                <a:gd name="T74" fmla="*/ 298 w 837"/>
                <a:gd name="T75" fmla="*/ 70 h 121"/>
                <a:gd name="T76" fmla="*/ 294 w 837"/>
                <a:gd name="T77" fmla="*/ 48 h 121"/>
                <a:gd name="T78" fmla="*/ 318 w 837"/>
                <a:gd name="T79" fmla="*/ 41 h 121"/>
                <a:gd name="T80" fmla="*/ 275 w 837"/>
                <a:gd name="T81" fmla="*/ 79 h 121"/>
                <a:gd name="T82" fmla="*/ 306 w 837"/>
                <a:gd name="T83" fmla="*/ 104 h 121"/>
                <a:gd name="T84" fmla="*/ 248 w 837"/>
                <a:gd name="T85" fmla="*/ 35 h 121"/>
                <a:gd name="T86" fmla="*/ 196 w 837"/>
                <a:gd name="T87" fmla="*/ 0 h 121"/>
                <a:gd name="T88" fmla="*/ 196 w 837"/>
                <a:gd name="T89" fmla="*/ 92 h 121"/>
                <a:gd name="T90" fmla="*/ 141 w 837"/>
                <a:gd name="T91" fmla="*/ 68 h 121"/>
                <a:gd name="T92" fmla="*/ 124 w 837"/>
                <a:gd name="T93" fmla="*/ 49 h 121"/>
                <a:gd name="T94" fmla="*/ 148 w 837"/>
                <a:gd name="T95" fmla="*/ 96 h 121"/>
                <a:gd name="T96" fmla="*/ 160 w 837"/>
                <a:gd name="T97" fmla="*/ 84 h 121"/>
                <a:gd name="T98" fmla="*/ 104 w 837"/>
                <a:gd name="T99" fmla="*/ 39 h 121"/>
                <a:gd name="T100" fmla="*/ 96 w 837"/>
                <a:gd name="T101" fmla="*/ 110 h 121"/>
                <a:gd name="T102" fmla="*/ 36 w 837"/>
                <a:gd name="T103" fmla="*/ 107 h 121"/>
                <a:gd name="T104" fmla="*/ 5 w 837"/>
                <a:gd name="T105" fmla="*/ 107 h 121"/>
                <a:gd name="T106" fmla="*/ 70 w 837"/>
                <a:gd name="T107" fmla="*/ 96 h 121"/>
                <a:gd name="T108" fmla="*/ 25 w 837"/>
                <a:gd name="T109" fmla="*/ 65 h 121"/>
                <a:gd name="T110" fmla="*/ 46 w 837"/>
                <a:gd name="T111" fmla="*/ 52 h 121"/>
                <a:gd name="T112" fmla="*/ 36 w 837"/>
                <a:gd name="T113" fmla="*/ 34 h 121"/>
                <a:gd name="T114" fmla="*/ 33 w 837"/>
                <a:gd name="T115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7" h="121">
                  <a:moveTo>
                    <a:pt x="802" y="15"/>
                  </a:moveTo>
                  <a:cubicBezTo>
                    <a:pt x="802" y="35"/>
                    <a:pt x="802" y="35"/>
                    <a:pt x="802" y="35"/>
                  </a:cubicBezTo>
                  <a:cubicBezTo>
                    <a:pt x="789" y="35"/>
                    <a:pt x="789" y="35"/>
                    <a:pt x="789" y="35"/>
                  </a:cubicBezTo>
                  <a:cubicBezTo>
                    <a:pt x="789" y="49"/>
                    <a:pt x="789" y="49"/>
                    <a:pt x="789" y="49"/>
                  </a:cubicBezTo>
                  <a:cubicBezTo>
                    <a:pt x="802" y="49"/>
                    <a:pt x="802" y="49"/>
                    <a:pt x="802" y="49"/>
                  </a:cubicBezTo>
                  <a:cubicBezTo>
                    <a:pt x="802" y="97"/>
                    <a:pt x="802" y="97"/>
                    <a:pt x="802" y="97"/>
                  </a:cubicBezTo>
                  <a:cubicBezTo>
                    <a:pt x="802" y="113"/>
                    <a:pt x="810" y="121"/>
                    <a:pt x="824" y="121"/>
                  </a:cubicBezTo>
                  <a:cubicBezTo>
                    <a:pt x="828" y="121"/>
                    <a:pt x="833" y="121"/>
                    <a:pt x="837" y="120"/>
                  </a:cubicBezTo>
                  <a:cubicBezTo>
                    <a:pt x="837" y="105"/>
                    <a:pt x="837" y="105"/>
                    <a:pt x="837" y="105"/>
                  </a:cubicBezTo>
                  <a:cubicBezTo>
                    <a:pt x="835" y="105"/>
                    <a:pt x="832" y="106"/>
                    <a:pt x="830" y="106"/>
                  </a:cubicBezTo>
                  <a:cubicBezTo>
                    <a:pt x="827" y="106"/>
                    <a:pt x="825" y="105"/>
                    <a:pt x="823" y="104"/>
                  </a:cubicBezTo>
                  <a:cubicBezTo>
                    <a:pt x="822" y="102"/>
                    <a:pt x="821" y="100"/>
                    <a:pt x="821" y="97"/>
                  </a:cubicBezTo>
                  <a:cubicBezTo>
                    <a:pt x="821" y="49"/>
                    <a:pt x="821" y="49"/>
                    <a:pt x="821" y="49"/>
                  </a:cubicBezTo>
                  <a:cubicBezTo>
                    <a:pt x="836" y="49"/>
                    <a:pt x="836" y="49"/>
                    <a:pt x="836" y="49"/>
                  </a:cubicBezTo>
                  <a:cubicBezTo>
                    <a:pt x="836" y="35"/>
                    <a:pt x="836" y="35"/>
                    <a:pt x="836" y="35"/>
                  </a:cubicBezTo>
                  <a:cubicBezTo>
                    <a:pt x="821" y="35"/>
                    <a:pt x="821" y="35"/>
                    <a:pt x="821" y="35"/>
                  </a:cubicBezTo>
                  <a:cubicBezTo>
                    <a:pt x="821" y="15"/>
                    <a:pt x="821" y="15"/>
                    <a:pt x="821" y="15"/>
                  </a:cubicBezTo>
                  <a:lnTo>
                    <a:pt x="802" y="15"/>
                  </a:lnTo>
                  <a:close/>
                  <a:moveTo>
                    <a:pt x="758" y="20"/>
                  </a:moveTo>
                  <a:cubicBezTo>
                    <a:pt x="760" y="22"/>
                    <a:pt x="762" y="23"/>
                    <a:pt x="766" y="23"/>
                  </a:cubicBezTo>
                  <a:cubicBezTo>
                    <a:pt x="769" y="23"/>
                    <a:pt x="772" y="22"/>
                    <a:pt x="774" y="20"/>
                  </a:cubicBezTo>
                  <a:cubicBezTo>
                    <a:pt x="775" y="18"/>
                    <a:pt x="776" y="16"/>
                    <a:pt x="776" y="13"/>
                  </a:cubicBezTo>
                  <a:cubicBezTo>
                    <a:pt x="776" y="10"/>
                    <a:pt x="775" y="8"/>
                    <a:pt x="774" y="6"/>
                  </a:cubicBezTo>
                  <a:cubicBezTo>
                    <a:pt x="772" y="4"/>
                    <a:pt x="769" y="3"/>
                    <a:pt x="766" y="3"/>
                  </a:cubicBezTo>
                  <a:cubicBezTo>
                    <a:pt x="762" y="3"/>
                    <a:pt x="760" y="4"/>
                    <a:pt x="758" y="6"/>
                  </a:cubicBezTo>
                  <a:cubicBezTo>
                    <a:pt x="756" y="8"/>
                    <a:pt x="755" y="10"/>
                    <a:pt x="755" y="13"/>
                  </a:cubicBezTo>
                  <a:cubicBezTo>
                    <a:pt x="755" y="16"/>
                    <a:pt x="756" y="18"/>
                    <a:pt x="758" y="20"/>
                  </a:cubicBezTo>
                  <a:close/>
                  <a:moveTo>
                    <a:pt x="775" y="35"/>
                  </a:moveTo>
                  <a:cubicBezTo>
                    <a:pt x="756" y="35"/>
                    <a:pt x="756" y="35"/>
                    <a:pt x="756" y="35"/>
                  </a:cubicBezTo>
                  <a:cubicBezTo>
                    <a:pt x="756" y="120"/>
                    <a:pt x="756" y="120"/>
                    <a:pt x="756" y="120"/>
                  </a:cubicBezTo>
                  <a:cubicBezTo>
                    <a:pt x="775" y="120"/>
                    <a:pt x="775" y="120"/>
                    <a:pt x="775" y="120"/>
                  </a:cubicBezTo>
                  <a:lnTo>
                    <a:pt x="775" y="35"/>
                  </a:lnTo>
                  <a:close/>
                  <a:moveTo>
                    <a:pt x="714" y="54"/>
                  </a:moveTo>
                  <a:cubicBezTo>
                    <a:pt x="717" y="57"/>
                    <a:pt x="719" y="62"/>
                    <a:pt x="719" y="68"/>
                  </a:cubicBezTo>
                  <a:cubicBezTo>
                    <a:pt x="719" y="70"/>
                    <a:pt x="719" y="70"/>
                    <a:pt x="719" y="70"/>
                  </a:cubicBezTo>
                  <a:cubicBezTo>
                    <a:pt x="683" y="70"/>
                    <a:pt x="683" y="70"/>
                    <a:pt x="683" y="70"/>
                  </a:cubicBezTo>
                  <a:cubicBezTo>
                    <a:pt x="684" y="63"/>
                    <a:pt x="686" y="58"/>
                    <a:pt x="689" y="54"/>
                  </a:cubicBezTo>
                  <a:cubicBezTo>
                    <a:pt x="693" y="51"/>
                    <a:pt x="697" y="49"/>
                    <a:pt x="702" y="49"/>
                  </a:cubicBezTo>
                  <a:cubicBezTo>
                    <a:pt x="707" y="49"/>
                    <a:pt x="711" y="51"/>
                    <a:pt x="714" y="54"/>
                  </a:cubicBezTo>
                  <a:close/>
                  <a:moveTo>
                    <a:pt x="723" y="117"/>
                  </a:moveTo>
                  <a:cubicBezTo>
                    <a:pt x="729" y="114"/>
                    <a:pt x="733" y="111"/>
                    <a:pt x="737" y="105"/>
                  </a:cubicBezTo>
                  <a:cubicBezTo>
                    <a:pt x="727" y="96"/>
                    <a:pt x="727" y="96"/>
                    <a:pt x="727" y="96"/>
                  </a:cubicBezTo>
                  <a:cubicBezTo>
                    <a:pt x="721" y="103"/>
                    <a:pt x="714" y="106"/>
                    <a:pt x="705" y="106"/>
                  </a:cubicBezTo>
                  <a:cubicBezTo>
                    <a:pt x="699" y="106"/>
                    <a:pt x="694" y="104"/>
                    <a:pt x="690" y="100"/>
                  </a:cubicBezTo>
                  <a:cubicBezTo>
                    <a:pt x="686" y="96"/>
                    <a:pt x="683" y="91"/>
                    <a:pt x="683" y="84"/>
                  </a:cubicBezTo>
                  <a:cubicBezTo>
                    <a:pt x="738" y="84"/>
                    <a:pt x="738" y="84"/>
                    <a:pt x="738" y="84"/>
                  </a:cubicBezTo>
                  <a:cubicBezTo>
                    <a:pt x="738" y="76"/>
                    <a:pt x="738" y="76"/>
                    <a:pt x="738" y="76"/>
                  </a:cubicBezTo>
                  <a:cubicBezTo>
                    <a:pt x="738" y="62"/>
                    <a:pt x="735" y="52"/>
                    <a:pt x="729" y="45"/>
                  </a:cubicBezTo>
                  <a:cubicBezTo>
                    <a:pt x="722" y="37"/>
                    <a:pt x="714" y="34"/>
                    <a:pt x="702" y="34"/>
                  </a:cubicBezTo>
                  <a:cubicBezTo>
                    <a:pt x="695" y="34"/>
                    <a:pt x="688" y="35"/>
                    <a:pt x="682" y="39"/>
                  </a:cubicBezTo>
                  <a:cubicBezTo>
                    <a:pt x="676" y="43"/>
                    <a:pt x="672" y="48"/>
                    <a:pt x="669" y="55"/>
                  </a:cubicBezTo>
                  <a:cubicBezTo>
                    <a:pt x="665" y="61"/>
                    <a:pt x="664" y="69"/>
                    <a:pt x="664" y="77"/>
                  </a:cubicBezTo>
                  <a:cubicBezTo>
                    <a:pt x="664" y="80"/>
                    <a:pt x="664" y="80"/>
                    <a:pt x="664" y="80"/>
                  </a:cubicBezTo>
                  <a:cubicBezTo>
                    <a:pt x="664" y="92"/>
                    <a:pt x="667" y="102"/>
                    <a:pt x="675" y="110"/>
                  </a:cubicBezTo>
                  <a:cubicBezTo>
                    <a:pt x="682" y="118"/>
                    <a:pt x="692" y="121"/>
                    <a:pt x="704" y="121"/>
                  </a:cubicBezTo>
                  <a:cubicBezTo>
                    <a:pt x="711" y="121"/>
                    <a:pt x="718" y="120"/>
                    <a:pt x="723" y="117"/>
                  </a:cubicBezTo>
                  <a:close/>
                  <a:moveTo>
                    <a:pt x="617" y="15"/>
                  </a:moveTo>
                  <a:cubicBezTo>
                    <a:pt x="617" y="35"/>
                    <a:pt x="617" y="35"/>
                    <a:pt x="617" y="35"/>
                  </a:cubicBezTo>
                  <a:cubicBezTo>
                    <a:pt x="603" y="35"/>
                    <a:pt x="603" y="35"/>
                    <a:pt x="603" y="35"/>
                  </a:cubicBezTo>
                  <a:cubicBezTo>
                    <a:pt x="603" y="49"/>
                    <a:pt x="603" y="49"/>
                    <a:pt x="603" y="49"/>
                  </a:cubicBezTo>
                  <a:cubicBezTo>
                    <a:pt x="617" y="49"/>
                    <a:pt x="617" y="49"/>
                    <a:pt x="617" y="49"/>
                  </a:cubicBezTo>
                  <a:cubicBezTo>
                    <a:pt x="617" y="97"/>
                    <a:pt x="617" y="97"/>
                    <a:pt x="617" y="97"/>
                  </a:cubicBezTo>
                  <a:cubicBezTo>
                    <a:pt x="617" y="113"/>
                    <a:pt x="624" y="121"/>
                    <a:pt x="638" y="121"/>
                  </a:cubicBezTo>
                  <a:cubicBezTo>
                    <a:pt x="642" y="121"/>
                    <a:pt x="647" y="121"/>
                    <a:pt x="651" y="120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9" y="105"/>
                    <a:pt x="647" y="106"/>
                    <a:pt x="644" y="106"/>
                  </a:cubicBezTo>
                  <a:cubicBezTo>
                    <a:pt x="641" y="106"/>
                    <a:pt x="639" y="105"/>
                    <a:pt x="637" y="104"/>
                  </a:cubicBezTo>
                  <a:cubicBezTo>
                    <a:pt x="636" y="102"/>
                    <a:pt x="636" y="100"/>
                    <a:pt x="636" y="97"/>
                  </a:cubicBezTo>
                  <a:cubicBezTo>
                    <a:pt x="636" y="49"/>
                    <a:pt x="636" y="49"/>
                    <a:pt x="636" y="49"/>
                  </a:cubicBezTo>
                  <a:cubicBezTo>
                    <a:pt x="650" y="49"/>
                    <a:pt x="650" y="49"/>
                    <a:pt x="650" y="49"/>
                  </a:cubicBezTo>
                  <a:cubicBezTo>
                    <a:pt x="650" y="35"/>
                    <a:pt x="650" y="35"/>
                    <a:pt x="650" y="35"/>
                  </a:cubicBezTo>
                  <a:cubicBezTo>
                    <a:pt x="636" y="35"/>
                    <a:pt x="636" y="35"/>
                    <a:pt x="636" y="35"/>
                  </a:cubicBezTo>
                  <a:cubicBezTo>
                    <a:pt x="636" y="15"/>
                    <a:pt x="636" y="15"/>
                    <a:pt x="636" y="15"/>
                  </a:cubicBezTo>
                  <a:lnTo>
                    <a:pt x="617" y="15"/>
                  </a:lnTo>
                  <a:close/>
                  <a:moveTo>
                    <a:pt x="572" y="20"/>
                  </a:moveTo>
                  <a:cubicBezTo>
                    <a:pt x="574" y="22"/>
                    <a:pt x="576" y="23"/>
                    <a:pt x="580" y="23"/>
                  </a:cubicBezTo>
                  <a:cubicBezTo>
                    <a:pt x="583" y="23"/>
                    <a:pt x="586" y="22"/>
                    <a:pt x="588" y="20"/>
                  </a:cubicBezTo>
                  <a:cubicBezTo>
                    <a:pt x="590" y="18"/>
                    <a:pt x="591" y="16"/>
                    <a:pt x="591" y="13"/>
                  </a:cubicBezTo>
                  <a:cubicBezTo>
                    <a:pt x="591" y="10"/>
                    <a:pt x="590" y="8"/>
                    <a:pt x="588" y="6"/>
                  </a:cubicBezTo>
                  <a:cubicBezTo>
                    <a:pt x="586" y="4"/>
                    <a:pt x="583" y="3"/>
                    <a:pt x="580" y="3"/>
                  </a:cubicBezTo>
                  <a:cubicBezTo>
                    <a:pt x="576" y="3"/>
                    <a:pt x="574" y="4"/>
                    <a:pt x="572" y="6"/>
                  </a:cubicBezTo>
                  <a:cubicBezTo>
                    <a:pt x="570" y="8"/>
                    <a:pt x="569" y="10"/>
                    <a:pt x="569" y="13"/>
                  </a:cubicBezTo>
                  <a:cubicBezTo>
                    <a:pt x="569" y="16"/>
                    <a:pt x="570" y="18"/>
                    <a:pt x="572" y="20"/>
                  </a:cubicBezTo>
                  <a:close/>
                  <a:moveTo>
                    <a:pt x="589" y="35"/>
                  </a:moveTo>
                  <a:cubicBezTo>
                    <a:pt x="570" y="35"/>
                    <a:pt x="570" y="35"/>
                    <a:pt x="570" y="35"/>
                  </a:cubicBezTo>
                  <a:cubicBezTo>
                    <a:pt x="570" y="120"/>
                    <a:pt x="570" y="120"/>
                    <a:pt x="570" y="120"/>
                  </a:cubicBezTo>
                  <a:cubicBezTo>
                    <a:pt x="589" y="120"/>
                    <a:pt x="589" y="120"/>
                    <a:pt x="589" y="120"/>
                  </a:cubicBezTo>
                  <a:lnTo>
                    <a:pt x="589" y="35"/>
                  </a:lnTo>
                  <a:close/>
                  <a:moveTo>
                    <a:pt x="546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120"/>
                    <a:pt x="527" y="120"/>
                    <a:pt x="527" y="120"/>
                  </a:cubicBezTo>
                  <a:cubicBezTo>
                    <a:pt x="546" y="120"/>
                    <a:pt x="546" y="120"/>
                    <a:pt x="546" y="120"/>
                  </a:cubicBezTo>
                  <a:lnTo>
                    <a:pt x="546" y="0"/>
                  </a:lnTo>
                  <a:close/>
                  <a:moveTo>
                    <a:pt x="458" y="103"/>
                  </a:moveTo>
                  <a:cubicBezTo>
                    <a:pt x="455" y="101"/>
                    <a:pt x="454" y="98"/>
                    <a:pt x="454" y="94"/>
                  </a:cubicBezTo>
                  <a:cubicBezTo>
                    <a:pt x="454" y="90"/>
                    <a:pt x="456" y="86"/>
                    <a:pt x="459" y="84"/>
                  </a:cubicBezTo>
                  <a:cubicBezTo>
                    <a:pt x="463" y="81"/>
                    <a:pt x="468" y="80"/>
                    <a:pt x="475" y="80"/>
                  </a:cubicBezTo>
                  <a:cubicBezTo>
                    <a:pt x="485" y="80"/>
                    <a:pt x="485" y="80"/>
                    <a:pt x="485" y="80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4" y="99"/>
                    <a:pt x="481" y="102"/>
                    <a:pt x="478" y="103"/>
                  </a:cubicBezTo>
                  <a:cubicBezTo>
                    <a:pt x="475" y="105"/>
                    <a:pt x="471" y="106"/>
                    <a:pt x="467" y="106"/>
                  </a:cubicBezTo>
                  <a:cubicBezTo>
                    <a:pt x="463" y="106"/>
                    <a:pt x="460" y="105"/>
                    <a:pt x="458" y="103"/>
                  </a:cubicBezTo>
                  <a:close/>
                  <a:moveTo>
                    <a:pt x="508" y="120"/>
                  </a:moveTo>
                  <a:cubicBezTo>
                    <a:pt x="508" y="119"/>
                    <a:pt x="508" y="119"/>
                    <a:pt x="508" y="119"/>
                  </a:cubicBezTo>
                  <a:cubicBezTo>
                    <a:pt x="505" y="114"/>
                    <a:pt x="504" y="108"/>
                    <a:pt x="504" y="100"/>
                  </a:cubicBezTo>
                  <a:cubicBezTo>
                    <a:pt x="504" y="62"/>
                    <a:pt x="504" y="62"/>
                    <a:pt x="504" y="62"/>
                  </a:cubicBezTo>
                  <a:cubicBezTo>
                    <a:pt x="504" y="53"/>
                    <a:pt x="501" y="46"/>
                    <a:pt x="495" y="41"/>
                  </a:cubicBezTo>
                  <a:cubicBezTo>
                    <a:pt x="489" y="36"/>
                    <a:pt x="481" y="34"/>
                    <a:pt x="472" y="34"/>
                  </a:cubicBezTo>
                  <a:cubicBezTo>
                    <a:pt x="465" y="34"/>
                    <a:pt x="459" y="35"/>
                    <a:pt x="454" y="37"/>
                  </a:cubicBezTo>
                  <a:cubicBezTo>
                    <a:pt x="449" y="39"/>
                    <a:pt x="444" y="43"/>
                    <a:pt x="441" y="47"/>
                  </a:cubicBezTo>
                  <a:cubicBezTo>
                    <a:pt x="438" y="51"/>
                    <a:pt x="437" y="55"/>
                    <a:pt x="437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56"/>
                    <a:pt x="457" y="54"/>
                    <a:pt x="460" y="51"/>
                  </a:cubicBezTo>
                  <a:cubicBezTo>
                    <a:pt x="463" y="49"/>
                    <a:pt x="466" y="48"/>
                    <a:pt x="470" y="48"/>
                  </a:cubicBezTo>
                  <a:cubicBezTo>
                    <a:pt x="475" y="48"/>
                    <a:pt x="479" y="49"/>
                    <a:pt x="482" y="52"/>
                  </a:cubicBezTo>
                  <a:cubicBezTo>
                    <a:pt x="484" y="55"/>
                    <a:pt x="485" y="58"/>
                    <a:pt x="485" y="63"/>
                  </a:cubicBezTo>
                  <a:cubicBezTo>
                    <a:pt x="485" y="68"/>
                    <a:pt x="485" y="68"/>
                    <a:pt x="485" y="68"/>
                  </a:cubicBezTo>
                  <a:cubicBezTo>
                    <a:pt x="474" y="68"/>
                    <a:pt x="474" y="68"/>
                    <a:pt x="474" y="68"/>
                  </a:cubicBezTo>
                  <a:cubicBezTo>
                    <a:pt x="461" y="68"/>
                    <a:pt x="452" y="71"/>
                    <a:pt x="445" y="75"/>
                  </a:cubicBezTo>
                  <a:cubicBezTo>
                    <a:pt x="438" y="80"/>
                    <a:pt x="435" y="87"/>
                    <a:pt x="435" y="96"/>
                  </a:cubicBezTo>
                  <a:cubicBezTo>
                    <a:pt x="435" y="103"/>
                    <a:pt x="438" y="109"/>
                    <a:pt x="443" y="114"/>
                  </a:cubicBezTo>
                  <a:cubicBezTo>
                    <a:pt x="448" y="119"/>
                    <a:pt x="455" y="121"/>
                    <a:pt x="464" y="121"/>
                  </a:cubicBezTo>
                  <a:cubicBezTo>
                    <a:pt x="473" y="121"/>
                    <a:pt x="480" y="118"/>
                    <a:pt x="486" y="112"/>
                  </a:cubicBezTo>
                  <a:cubicBezTo>
                    <a:pt x="487" y="116"/>
                    <a:pt x="487" y="118"/>
                    <a:pt x="488" y="120"/>
                  </a:cubicBezTo>
                  <a:lnTo>
                    <a:pt x="508" y="120"/>
                  </a:lnTo>
                  <a:close/>
                  <a:moveTo>
                    <a:pt x="398" y="120"/>
                  </a:moveTo>
                  <a:cubicBezTo>
                    <a:pt x="416" y="120"/>
                    <a:pt x="416" y="120"/>
                    <a:pt x="416" y="120"/>
                  </a:cubicBezTo>
                  <a:cubicBezTo>
                    <a:pt x="416" y="35"/>
                    <a:pt x="416" y="35"/>
                    <a:pt x="416" y="35"/>
                  </a:cubicBezTo>
                  <a:cubicBezTo>
                    <a:pt x="397" y="35"/>
                    <a:pt x="397" y="35"/>
                    <a:pt x="397" y="35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394" y="103"/>
                    <a:pt x="388" y="106"/>
                    <a:pt x="379" y="106"/>
                  </a:cubicBezTo>
                  <a:cubicBezTo>
                    <a:pt x="370" y="106"/>
                    <a:pt x="365" y="101"/>
                    <a:pt x="365" y="90"/>
                  </a:cubicBezTo>
                  <a:cubicBezTo>
                    <a:pt x="365" y="35"/>
                    <a:pt x="365" y="35"/>
                    <a:pt x="365" y="35"/>
                  </a:cubicBezTo>
                  <a:cubicBezTo>
                    <a:pt x="346" y="35"/>
                    <a:pt x="346" y="35"/>
                    <a:pt x="346" y="35"/>
                  </a:cubicBezTo>
                  <a:cubicBezTo>
                    <a:pt x="346" y="90"/>
                    <a:pt x="346" y="90"/>
                    <a:pt x="346" y="90"/>
                  </a:cubicBezTo>
                  <a:cubicBezTo>
                    <a:pt x="346" y="100"/>
                    <a:pt x="349" y="108"/>
                    <a:pt x="353" y="113"/>
                  </a:cubicBezTo>
                  <a:cubicBezTo>
                    <a:pt x="358" y="119"/>
                    <a:pt x="365" y="121"/>
                    <a:pt x="374" y="121"/>
                  </a:cubicBezTo>
                  <a:cubicBezTo>
                    <a:pt x="384" y="121"/>
                    <a:pt x="392" y="118"/>
                    <a:pt x="398" y="112"/>
                  </a:cubicBezTo>
                  <a:lnTo>
                    <a:pt x="398" y="120"/>
                  </a:lnTo>
                  <a:close/>
                  <a:moveTo>
                    <a:pt x="306" y="104"/>
                  </a:moveTo>
                  <a:cubicBezTo>
                    <a:pt x="303" y="106"/>
                    <a:pt x="299" y="107"/>
                    <a:pt x="294" y="107"/>
                  </a:cubicBezTo>
                  <a:cubicBezTo>
                    <a:pt x="289" y="107"/>
                    <a:pt x="285" y="106"/>
                    <a:pt x="282" y="104"/>
                  </a:cubicBezTo>
                  <a:cubicBezTo>
                    <a:pt x="279" y="101"/>
                    <a:pt x="277" y="98"/>
                    <a:pt x="277" y="93"/>
                  </a:cubicBezTo>
                  <a:cubicBezTo>
                    <a:pt x="258" y="93"/>
                    <a:pt x="258" y="93"/>
                    <a:pt x="258" y="93"/>
                  </a:cubicBezTo>
                  <a:cubicBezTo>
                    <a:pt x="258" y="98"/>
                    <a:pt x="260" y="103"/>
                    <a:pt x="263" y="107"/>
                  </a:cubicBezTo>
                  <a:cubicBezTo>
                    <a:pt x="266" y="112"/>
                    <a:pt x="270" y="115"/>
                    <a:pt x="275" y="118"/>
                  </a:cubicBezTo>
                  <a:cubicBezTo>
                    <a:pt x="281" y="120"/>
                    <a:pt x="287" y="121"/>
                    <a:pt x="294" y="121"/>
                  </a:cubicBezTo>
                  <a:cubicBezTo>
                    <a:pt x="304" y="121"/>
                    <a:pt x="312" y="119"/>
                    <a:pt x="319" y="114"/>
                  </a:cubicBezTo>
                  <a:cubicBezTo>
                    <a:pt x="325" y="110"/>
                    <a:pt x="328" y="103"/>
                    <a:pt x="328" y="96"/>
                  </a:cubicBezTo>
                  <a:cubicBezTo>
                    <a:pt x="328" y="91"/>
                    <a:pt x="327" y="87"/>
                    <a:pt x="325" y="84"/>
                  </a:cubicBezTo>
                  <a:cubicBezTo>
                    <a:pt x="323" y="81"/>
                    <a:pt x="320" y="78"/>
                    <a:pt x="316" y="76"/>
                  </a:cubicBezTo>
                  <a:cubicBezTo>
                    <a:pt x="311" y="74"/>
                    <a:pt x="305" y="72"/>
                    <a:pt x="298" y="70"/>
                  </a:cubicBezTo>
                  <a:cubicBezTo>
                    <a:pt x="291" y="69"/>
                    <a:pt x="286" y="67"/>
                    <a:pt x="283" y="65"/>
                  </a:cubicBezTo>
                  <a:cubicBezTo>
                    <a:pt x="281" y="64"/>
                    <a:pt x="279" y="61"/>
                    <a:pt x="279" y="59"/>
                  </a:cubicBezTo>
                  <a:cubicBezTo>
                    <a:pt x="279" y="55"/>
                    <a:pt x="281" y="53"/>
                    <a:pt x="283" y="51"/>
                  </a:cubicBezTo>
                  <a:cubicBezTo>
                    <a:pt x="286" y="49"/>
                    <a:pt x="289" y="48"/>
                    <a:pt x="294" y="48"/>
                  </a:cubicBezTo>
                  <a:cubicBezTo>
                    <a:pt x="298" y="48"/>
                    <a:pt x="302" y="49"/>
                    <a:pt x="304" y="52"/>
                  </a:cubicBezTo>
                  <a:cubicBezTo>
                    <a:pt x="307" y="54"/>
                    <a:pt x="309" y="57"/>
                    <a:pt x="309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53"/>
                    <a:pt x="324" y="46"/>
                    <a:pt x="318" y="41"/>
                  </a:cubicBezTo>
                  <a:cubicBezTo>
                    <a:pt x="312" y="36"/>
                    <a:pt x="304" y="34"/>
                    <a:pt x="294" y="34"/>
                  </a:cubicBezTo>
                  <a:cubicBezTo>
                    <a:pt x="284" y="34"/>
                    <a:pt x="276" y="36"/>
                    <a:pt x="270" y="41"/>
                  </a:cubicBezTo>
                  <a:cubicBezTo>
                    <a:pt x="264" y="46"/>
                    <a:pt x="261" y="52"/>
                    <a:pt x="261" y="59"/>
                  </a:cubicBezTo>
                  <a:cubicBezTo>
                    <a:pt x="261" y="68"/>
                    <a:pt x="266" y="75"/>
                    <a:pt x="275" y="79"/>
                  </a:cubicBezTo>
                  <a:cubicBezTo>
                    <a:pt x="280" y="81"/>
                    <a:pt x="285" y="83"/>
                    <a:pt x="291" y="84"/>
                  </a:cubicBezTo>
                  <a:cubicBezTo>
                    <a:pt x="298" y="86"/>
                    <a:pt x="302" y="87"/>
                    <a:pt x="305" y="89"/>
                  </a:cubicBezTo>
                  <a:cubicBezTo>
                    <a:pt x="308" y="91"/>
                    <a:pt x="309" y="93"/>
                    <a:pt x="309" y="97"/>
                  </a:cubicBezTo>
                  <a:cubicBezTo>
                    <a:pt x="309" y="100"/>
                    <a:pt x="308" y="102"/>
                    <a:pt x="306" y="104"/>
                  </a:cubicBezTo>
                  <a:close/>
                  <a:moveTo>
                    <a:pt x="229" y="120"/>
                  </a:moveTo>
                  <a:cubicBezTo>
                    <a:pt x="251" y="120"/>
                    <a:pt x="251" y="120"/>
                    <a:pt x="251" y="120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204" y="84"/>
                    <a:pt x="204" y="84"/>
                    <a:pt x="204" y="84"/>
                  </a:cubicBezTo>
                  <a:lnTo>
                    <a:pt x="229" y="120"/>
                  </a:lnTo>
                  <a:close/>
                  <a:moveTo>
                    <a:pt x="136" y="54"/>
                  </a:moveTo>
                  <a:cubicBezTo>
                    <a:pt x="139" y="57"/>
                    <a:pt x="141" y="62"/>
                    <a:pt x="141" y="68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6" y="63"/>
                    <a:pt x="108" y="58"/>
                    <a:pt x="111" y="54"/>
                  </a:cubicBezTo>
                  <a:cubicBezTo>
                    <a:pt x="114" y="51"/>
                    <a:pt x="118" y="49"/>
                    <a:pt x="124" y="49"/>
                  </a:cubicBezTo>
                  <a:cubicBezTo>
                    <a:pt x="129" y="49"/>
                    <a:pt x="133" y="51"/>
                    <a:pt x="136" y="54"/>
                  </a:cubicBezTo>
                  <a:close/>
                  <a:moveTo>
                    <a:pt x="145" y="117"/>
                  </a:moveTo>
                  <a:cubicBezTo>
                    <a:pt x="150" y="114"/>
                    <a:pt x="155" y="111"/>
                    <a:pt x="158" y="105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3" y="103"/>
                    <a:pt x="136" y="106"/>
                    <a:pt x="127" y="106"/>
                  </a:cubicBezTo>
                  <a:cubicBezTo>
                    <a:pt x="121" y="106"/>
                    <a:pt x="116" y="104"/>
                    <a:pt x="111" y="100"/>
                  </a:cubicBezTo>
                  <a:cubicBezTo>
                    <a:pt x="107" y="96"/>
                    <a:pt x="105" y="91"/>
                    <a:pt x="104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62"/>
                    <a:pt x="157" y="52"/>
                    <a:pt x="150" y="45"/>
                  </a:cubicBezTo>
                  <a:cubicBezTo>
                    <a:pt x="144" y="37"/>
                    <a:pt x="135" y="34"/>
                    <a:pt x="124" y="34"/>
                  </a:cubicBezTo>
                  <a:cubicBezTo>
                    <a:pt x="116" y="34"/>
                    <a:pt x="110" y="35"/>
                    <a:pt x="104" y="39"/>
                  </a:cubicBezTo>
                  <a:cubicBezTo>
                    <a:pt x="98" y="43"/>
                    <a:pt x="93" y="48"/>
                    <a:pt x="90" y="55"/>
                  </a:cubicBezTo>
                  <a:cubicBezTo>
                    <a:pt x="87" y="61"/>
                    <a:pt x="85" y="69"/>
                    <a:pt x="85" y="77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92"/>
                    <a:pt x="89" y="102"/>
                    <a:pt x="96" y="110"/>
                  </a:cubicBezTo>
                  <a:cubicBezTo>
                    <a:pt x="104" y="118"/>
                    <a:pt x="114" y="121"/>
                    <a:pt x="126" y="121"/>
                  </a:cubicBezTo>
                  <a:cubicBezTo>
                    <a:pt x="133" y="121"/>
                    <a:pt x="139" y="120"/>
                    <a:pt x="145" y="117"/>
                  </a:cubicBezTo>
                  <a:close/>
                  <a:moveTo>
                    <a:pt x="47" y="104"/>
                  </a:moveTo>
                  <a:cubicBezTo>
                    <a:pt x="45" y="106"/>
                    <a:pt x="41" y="107"/>
                    <a:pt x="36" y="107"/>
                  </a:cubicBezTo>
                  <a:cubicBezTo>
                    <a:pt x="31" y="107"/>
                    <a:pt x="27" y="106"/>
                    <a:pt x="24" y="104"/>
                  </a:cubicBezTo>
                  <a:cubicBezTo>
                    <a:pt x="20" y="101"/>
                    <a:pt x="19" y="98"/>
                    <a:pt x="19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8"/>
                    <a:pt x="2" y="103"/>
                    <a:pt x="5" y="107"/>
                  </a:cubicBezTo>
                  <a:cubicBezTo>
                    <a:pt x="8" y="112"/>
                    <a:pt x="12" y="115"/>
                    <a:pt x="17" y="118"/>
                  </a:cubicBezTo>
                  <a:cubicBezTo>
                    <a:pt x="23" y="120"/>
                    <a:pt x="29" y="121"/>
                    <a:pt x="36" y="121"/>
                  </a:cubicBezTo>
                  <a:cubicBezTo>
                    <a:pt x="46" y="121"/>
                    <a:pt x="54" y="119"/>
                    <a:pt x="61" y="114"/>
                  </a:cubicBezTo>
                  <a:cubicBezTo>
                    <a:pt x="67" y="110"/>
                    <a:pt x="70" y="103"/>
                    <a:pt x="70" y="96"/>
                  </a:cubicBezTo>
                  <a:cubicBezTo>
                    <a:pt x="70" y="91"/>
                    <a:pt x="69" y="87"/>
                    <a:pt x="67" y="84"/>
                  </a:cubicBezTo>
                  <a:cubicBezTo>
                    <a:pt x="65" y="81"/>
                    <a:pt x="62" y="78"/>
                    <a:pt x="58" y="76"/>
                  </a:cubicBezTo>
                  <a:cubicBezTo>
                    <a:pt x="53" y="74"/>
                    <a:pt x="47" y="72"/>
                    <a:pt x="40" y="70"/>
                  </a:cubicBezTo>
                  <a:cubicBezTo>
                    <a:pt x="32" y="69"/>
                    <a:pt x="28" y="67"/>
                    <a:pt x="25" y="65"/>
                  </a:cubicBezTo>
                  <a:cubicBezTo>
                    <a:pt x="23" y="64"/>
                    <a:pt x="21" y="61"/>
                    <a:pt x="21" y="59"/>
                  </a:cubicBezTo>
                  <a:cubicBezTo>
                    <a:pt x="21" y="55"/>
                    <a:pt x="23" y="53"/>
                    <a:pt x="25" y="51"/>
                  </a:cubicBezTo>
                  <a:cubicBezTo>
                    <a:pt x="28" y="49"/>
                    <a:pt x="31" y="48"/>
                    <a:pt x="36" y="48"/>
                  </a:cubicBezTo>
                  <a:cubicBezTo>
                    <a:pt x="40" y="48"/>
                    <a:pt x="44" y="49"/>
                    <a:pt x="46" y="52"/>
                  </a:cubicBezTo>
                  <a:cubicBezTo>
                    <a:pt x="49" y="54"/>
                    <a:pt x="50" y="57"/>
                    <a:pt x="50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9" y="53"/>
                    <a:pt x="66" y="46"/>
                    <a:pt x="60" y="41"/>
                  </a:cubicBezTo>
                  <a:cubicBezTo>
                    <a:pt x="54" y="36"/>
                    <a:pt x="46" y="34"/>
                    <a:pt x="36" y="34"/>
                  </a:cubicBezTo>
                  <a:cubicBezTo>
                    <a:pt x="26" y="34"/>
                    <a:pt x="18" y="36"/>
                    <a:pt x="12" y="41"/>
                  </a:cubicBezTo>
                  <a:cubicBezTo>
                    <a:pt x="6" y="46"/>
                    <a:pt x="3" y="52"/>
                    <a:pt x="3" y="59"/>
                  </a:cubicBezTo>
                  <a:cubicBezTo>
                    <a:pt x="3" y="68"/>
                    <a:pt x="8" y="75"/>
                    <a:pt x="17" y="79"/>
                  </a:cubicBezTo>
                  <a:cubicBezTo>
                    <a:pt x="21" y="81"/>
                    <a:pt x="27" y="83"/>
                    <a:pt x="33" y="84"/>
                  </a:cubicBezTo>
                  <a:cubicBezTo>
                    <a:pt x="40" y="86"/>
                    <a:pt x="44" y="87"/>
                    <a:pt x="47" y="89"/>
                  </a:cubicBezTo>
                  <a:cubicBezTo>
                    <a:pt x="50" y="91"/>
                    <a:pt x="51" y="93"/>
                    <a:pt x="51" y="97"/>
                  </a:cubicBezTo>
                  <a:cubicBezTo>
                    <a:pt x="51" y="100"/>
                    <a:pt x="50" y="102"/>
                    <a:pt x="47" y="104"/>
                  </a:cubicBez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2093" y="688"/>
              <a:ext cx="1636" cy="544"/>
            </a:xfrm>
            <a:custGeom>
              <a:avLst/>
              <a:gdLst>
                <a:gd name="T0" fmla="*/ 0 w 1636"/>
                <a:gd name="T1" fmla="*/ 544 h 544"/>
                <a:gd name="T2" fmla="*/ 1636 w 1636"/>
                <a:gd name="T3" fmla="*/ 266 h 544"/>
                <a:gd name="T4" fmla="*/ 0 w 1636"/>
                <a:gd name="T5" fmla="*/ 0 h 544"/>
                <a:gd name="T6" fmla="*/ 273 w 1636"/>
                <a:gd name="T7" fmla="*/ 336 h 544"/>
                <a:gd name="T8" fmla="*/ 206 w 1636"/>
                <a:gd name="T9" fmla="*/ 264 h 544"/>
                <a:gd name="T10" fmla="*/ 168 w 1636"/>
                <a:gd name="T11" fmla="*/ 264 h 544"/>
                <a:gd name="T12" fmla="*/ 120 w 1636"/>
                <a:gd name="T13" fmla="*/ 376 h 544"/>
                <a:gd name="T14" fmla="*/ 205 w 1636"/>
                <a:gd name="T15" fmla="*/ 104 h 544"/>
                <a:gd name="T16" fmla="*/ 231 w 1636"/>
                <a:gd name="T17" fmla="*/ 104 h 544"/>
                <a:gd name="T18" fmla="*/ 276 w 1636"/>
                <a:gd name="T19" fmla="*/ 247 h 544"/>
                <a:gd name="T20" fmla="*/ 316 w 1636"/>
                <a:gd name="T21" fmla="*/ 305 h 544"/>
                <a:gd name="T22" fmla="*/ 280 w 1636"/>
                <a:gd name="T23" fmla="*/ 376 h 544"/>
                <a:gd name="T24" fmla="*/ 492 w 1636"/>
                <a:gd name="T25" fmla="*/ 376 h 544"/>
                <a:gd name="T26" fmla="*/ 492 w 1636"/>
                <a:gd name="T27" fmla="*/ 348 h 544"/>
                <a:gd name="T28" fmla="*/ 364 w 1636"/>
                <a:gd name="T29" fmla="*/ 304 h 544"/>
                <a:gd name="T30" fmla="*/ 408 w 1636"/>
                <a:gd name="T31" fmla="*/ 180 h 544"/>
                <a:gd name="T32" fmla="*/ 445 w 1636"/>
                <a:gd name="T33" fmla="*/ 346 h 544"/>
                <a:gd name="T34" fmla="*/ 492 w 1636"/>
                <a:gd name="T35" fmla="*/ 180 h 544"/>
                <a:gd name="T36" fmla="*/ 536 w 1636"/>
                <a:gd name="T37" fmla="*/ 376 h 544"/>
                <a:gd name="T38" fmla="*/ 640 w 1636"/>
                <a:gd name="T39" fmla="*/ 212 h 544"/>
                <a:gd name="T40" fmla="*/ 659 w 1636"/>
                <a:gd name="T41" fmla="*/ 343 h 544"/>
                <a:gd name="T42" fmla="*/ 676 w 1636"/>
                <a:gd name="T43" fmla="*/ 375 h 544"/>
                <a:gd name="T44" fmla="*/ 596 w 1636"/>
                <a:gd name="T45" fmla="*/ 327 h 544"/>
                <a:gd name="T46" fmla="*/ 564 w 1636"/>
                <a:gd name="T47" fmla="*/ 212 h 544"/>
                <a:gd name="T48" fmla="*/ 596 w 1636"/>
                <a:gd name="T49" fmla="*/ 180 h 544"/>
                <a:gd name="T50" fmla="*/ 640 w 1636"/>
                <a:gd name="T51" fmla="*/ 120 h 544"/>
                <a:gd name="T52" fmla="*/ 676 w 1636"/>
                <a:gd name="T53" fmla="*/ 180 h 544"/>
                <a:gd name="T54" fmla="*/ 892 w 1636"/>
                <a:gd name="T55" fmla="*/ 365 h 544"/>
                <a:gd name="T56" fmla="*/ 708 w 1636"/>
                <a:gd name="T57" fmla="*/ 392 h 544"/>
                <a:gd name="T58" fmla="*/ 798 w 1636"/>
                <a:gd name="T59" fmla="*/ 421 h 544"/>
                <a:gd name="T60" fmla="*/ 848 w 1636"/>
                <a:gd name="T61" fmla="*/ 340 h 544"/>
                <a:gd name="T62" fmla="*/ 789 w 1636"/>
                <a:gd name="T63" fmla="*/ 375 h 544"/>
                <a:gd name="T64" fmla="*/ 789 w 1636"/>
                <a:gd name="T65" fmla="*/ 175 h 544"/>
                <a:gd name="T66" fmla="*/ 848 w 1636"/>
                <a:gd name="T67" fmla="*/ 208 h 544"/>
                <a:gd name="T68" fmla="*/ 892 w 1636"/>
                <a:gd name="T69" fmla="*/ 180 h 544"/>
                <a:gd name="T70" fmla="*/ 1114 w 1636"/>
                <a:gd name="T71" fmla="*/ 288 h 544"/>
                <a:gd name="T72" fmla="*/ 1023 w 1636"/>
                <a:gd name="T73" fmla="*/ 345 h 544"/>
                <a:gd name="T74" fmla="*/ 1111 w 1636"/>
                <a:gd name="T75" fmla="*/ 312 h 544"/>
                <a:gd name="T76" fmla="*/ 927 w 1636"/>
                <a:gd name="T77" fmla="*/ 277 h 544"/>
                <a:gd name="T78" fmla="*/ 1114 w 1636"/>
                <a:gd name="T79" fmla="*/ 288 h 544"/>
                <a:gd name="T80" fmla="*/ 1245 w 1636"/>
                <a:gd name="T81" fmla="*/ 215 h 544"/>
                <a:gd name="T82" fmla="*/ 1192 w 1636"/>
                <a:gd name="T83" fmla="*/ 376 h 544"/>
                <a:gd name="T84" fmla="*/ 1148 w 1636"/>
                <a:gd name="T85" fmla="*/ 180 h 544"/>
                <a:gd name="T86" fmla="*/ 1188 w 1636"/>
                <a:gd name="T87" fmla="*/ 216 h 544"/>
                <a:gd name="T88" fmla="*/ 1247 w 1636"/>
                <a:gd name="T89" fmla="*/ 174 h 544"/>
                <a:gd name="T90" fmla="*/ 1264 w 1636"/>
                <a:gd name="T91" fmla="*/ 217 h 544"/>
                <a:gd name="T92" fmla="*/ 1273 w 1636"/>
                <a:gd name="T93" fmla="*/ 312 h 544"/>
                <a:gd name="T94" fmla="*/ 1360 w 1636"/>
                <a:gd name="T95" fmla="*/ 346 h 544"/>
                <a:gd name="T96" fmla="*/ 1340 w 1636"/>
                <a:gd name="T97" fmla="*/ 288 h 544"/>
                <a:gd name="T98" fmla="*/ 1359 w 1636"/>
                <a:gd name="T99" fmla="*/ 175 h 544"/>
                <a:gd name="T100" fmla="*/ 1395 w 1636"/>
                <a:gd name="T101" fmla="*/ 236 h 544"/>
                <a:gd name="T102" fmla="*/ 1320 w 1636"/>
                <a:gd name="T103" fmla="*/ 229 h 544"/>
                <a:gd name="T104" fmla="*/ 1447 w 1636"/>
                <a:gd name="T105" fmla="*/ 317 h 544"/>
                <a:gd name="T106" fmla="*/ 848 w 1636"/>
                <a:gd name="T107" fmla="*/ 273 h 544"/>
                <a:gd name="T108" fmla="*/ 744 w 1636"/>
                <a:gd name="T109" fmla="*/ 276 h 544"/>
                <a:gd name="T110" fmla="*/ 848 w 1636"/>
                <a:gd name="T111" fmla="*/ 273 h 544"/>
                <a:gd name="T112" fmla="*/ 970 w 1636"/>
                <a:gd name="T113" fmla="*/ 260 h 544"/>
                <a:gd name="T114" fmla="*/ 1071 w 1636"/>
                <a:gd name="T115" fmla="*/ 260 h 544"/>
                <a:gd name="T116" fmla="*/ 227 w 1636"/>
                <a:gd name="T117" fmla="*/ 228 h 544"/>
                <a:gd name="T118" fmla="*/ 205 w 1636"/>
                <a:gd name="T119" fmla="*/ 228 h 544"/>
                <a:gd name="T120" fmla="*/ 168 w 1636"/>
                <a:gd name="T121" fmla="*/ 144 h 544"/>
                <a:gd name="T122" fmla="*/ 206 w 1636"/>
                <a:gd name="T123" fmla="*/ 144 h 544"/>
                <a:gd name="T124" fmla="*/ 273 w 1636"/>
                <a:gd name="T125" fmla="*/ 185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6" h="544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1359" y="544"/>
                    <a:pt x="1359" y="544"/>
                    <a:pt x="1359" y="544"/>
                  </a:cubicBezTo>
                  <a:cubicBezTo>
                    <a:pt x="1636" y="266"/>
                    <a:pt x="1636" y="266"/>
                    <a:pt x="1636" y="266"/>
                  </a:cubicBezTo>
                  <a:cubicBezTo>
                    <a:pt x="1636" y="0"/>
                    <a:pt x="1636" y="0"/>
                    <a:pt x="1636" y="0"/>
                  </a:cubicBezTo>
                  <a:lnTo>
                    <a:pt x="0" y="0"/>
                  </a:lnTo>
                  <a:close/>
                  <a:moveTo>
                    <a:pt x="280" y="376"/>
                  </a:moveTo>
                  <a:cubicBezTo>
                    <a:pt x="273" y="364"/>
                    <a:pt x="273" y="349"/>
                    <a:pt x="273" y="336"/>
                  </a:cubicBezTo>
                  <a:cubicBezTo>
                    <a:pt x="273" y="286"/>
                    <a:pt x="262" y="264"/>
                    <a:pt x="219" y="264"/>
                  </a:cubicBezTo>
                  <a:cubicBezTo>
                    <a:pt x="206" y="264"/>
                    <a:pt x="206" y="264"/>
                    <a:pt x="206" y="264"/>
                  </a:cubicBezTo>
                  <a:cubicBezTo>
                    <a:pt x="205" y="264"/>
                    <a:pt x="205" y="264"/>
                    <a:pt x="205" y="264"/>
                  </a:cubicBezTo>
                  <a:cubicBezTo>
                    <a:pt x="168" y="264"/>
                    <a:pt x="168" y="264"/>
                    <a:pt x="168" y="264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20" y="376"/>
                    <a:pt x="120" y="376"/>
                    <a:pt x="120" y="376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90" y="104"/>
                    <a:pt x="321" y="132"/>
                    <a:pt x="321" y="178"/>
                  </a:cubicBezTo>
                  <a:cubicBezTo>
                    <a:pt x="321" y="230"/>
                    <a:pt x="284" y="244"/>
                    <a:pt x="276" y="247"/>
                  </a:cubicBezTo>
                  <a:cubicBezTo>
                    <a:pt x="276" y="248"/>
                    <a:pt x="276" y="248"/>
                    <a:pt x="276" y="248"/>
                  </a:cubicBezTo>
                  <a:cubicBezTo>
                    <a:pt x="292" y="250"/>
                    <a:pt x="316" y="262"/>
                    <a:pt x="316" y="305"/>
                  </a:cubicBezTo>
                  <a:cubicBezTo>
                    <a:pt x="316" y="336"/>
                    <a:pt x="321" y="364"/>
                    <a:pt x="331" y="376"/>
                  </a:cubicBezTo>
                  <a:lnTo>
                    <a:pt x="280" y="376"/>
                  </a:lnTo>
                  <a:close/>
                  <a:moveTo>
                    <a:pt x="536" y="376"/>
                  </a:moveTo>
                  <a:cubicBezTo>
                    <a:pt x="492" y="376"/>
                    <a:pt x="492" y="376"/>
                    <a:pt x="492" y="376"/>
                  </a:cubicBezTo>
                  <a:cubicBezTo>
                    <a:pt x="492" y="348"/>
                    <a:pt x="492" y="348"/>
                    <a:pt x="492" y="348"/>
                  </a:cubicBezTo>
                  <a:cubicBezTo>
                    <a:pt x="492" y="348"/>
                    <a:pt x="492" y="348"/>
                    <a:pt x="492" y="348"/>
                  </a:cubicBezTo>
                  <a:cubicBezTo>
                    <a:pt x="482" y="368"/>
                    <a:pt x="458" y="380"/>
                    <a:pt x="437" y="380"/>
                  </a:cubicBezTo>
                  <a:cubicBezTo>
                    <a:pt x="386" y="380"/>
                    <a:pt x="364" y="355"/>
                    <a:pt x="364" y="304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408" y="180"/>
                    <a:pt x="408" y="180"/>
                    <a:pt x="408" y="180"/>
                  </a:cubicBezTo>
                  <a:cubicBezTo>
                    <a:pt x="408" y="300"/>
                    <a:pt x="408" y="300"/>
                    <a:pt x="408" y="300"/>
                  </a:cubicBezTo>
                  <a:cubicBezTo>
                    <a:pt x="408" y="334"/>
                    <a:pt x="421" y="346"/>
                    <a:pt x="445" y="346"/>
                  </a:cubicBezTo>
                  <a:cubicBezTo>
                    <a:pt x="481" y="346"/>
                    <a:pt x="492" y="323"/>
                    <a:pt x="492" y="293"/>
                  </a:cubicBezTo>
                  <a:cubicBezTo>
                    <a:pt x="492" y="180"/>
                    <a:pt x="492" y="180"/>
                    <a:pt x="492" y="180"/>
                  </a:cubicBezTo>
                  <a:cubicBezTo>
                    <a:pt x="536" y="180"/>
                    <a:pt x="536" y="180"/>
                    <a:pt x="536" y="180"/>
                  </a:cubicBezTo>
                  <a:lnTo>
                    <a:pt x="536" y="376"/>
                  </a:lnTo>
                  <a:close/>
                  <a:moveTo>
                    <a:pt x="676" y="212"/>
                  </a:moveTo>
                  <a:cubicBezTo>
                    <a:pt x="640" y="212"/>
                    <a:pt x="640" y="212"/>
                    <a:pt x="640" y="212"/>
                  </a:cubicBezTo>
                  <a:cubicBezTo>
                    <a:pt x="640" y="316"/>
                    <a:pt x="640" y="316"/>
                    <a:pt x="640" y="316"/>
                  </a:cubicBezTo>
                  <a:cubicBezTo>
                    <a:pt x="640" y="334"/>
                    <a:pt x="640" y="343"/>
                    <a:pt x="659" y="343"/>
                  </a:cubicBezTo>
                  <a:cubicBezTo>
                    <a:pt x="665" y="343"/>
                    <a:pt x="672" y="343"/>
                    <a:pt x="676" y="341"/>
                  </a:cubicBezTo>
                  <a:cubicBezTo>
                    <a:pt x="676" y="375"/>
                    <a:pt x="676" y="375"/>
                    <a:pt x="676" y="375"/>
                  </a:cubicBezTo>
                  <a:cubicBezTo>
                    <a:pt x="668" y="376"/>
                    <a:pt x="659" y="377"/>
                    <a:pt x="649" y="377"/>
                  </a:cubicBezTo>
                  <a:cubicBezTo>
                    <a:pt x="604" y="377"/>
                    <a:pt x="596" y="360"/>
                    <a:pt x="596" y="327"/>
                  </a:cubicBezTo>
                  <a:cubicBezTo>
                    <a:pt x="596" y="212"/>
                    <a:pt x="596" y="212"/>
                    <a:pt x="596" y="212"/>
                  </a:cubicBezTo>
                  <a:cubicBezTo>
                    <a:pt x="564" y="212"/>
                    <a:pt x="564" y="212"/>
                    <a:pt x="564" y="212"/>
                  </a:cubicBezTo>
                  <a:cubicBezTo>
                    <a:pt x="564" y="180"/>
                    <a:pt x="564" y="180"/>
                    <a:pt x="564" y="180"/>
                  </a:cubicBezTo>
                  <a:cubicBezTo>
                    <a:pt x="596" y="180"/>
                    <a:pt x="596" y="180"/>
                    <a:pt x="596" y="180"/>
                  </a:cubicBezTo>
                  <a:cubicBezTo>
                    <a:pt x="596" y="120"/>
                    <a:pt x="596" y="120"/>
                    <a:pt x="596" y="120"/>
                  </a:cubicBezTo>
                  <a:cubicBezTo>
                    <a:pt x="640" y="120"/>
                    <a:pt x="640" y="120"/>
                    <a:pt x="640" y="120"/>
                  </a:cubicBezTo>
                  <a:cubicBezTo>
                    <a:pt x="640" y="180"/>
                    <a:pt x="640" y="180"/>
                    <a:pt x="640" y="180"/>
                  </a:cubicBezTo>
                  <a:cubicBezTo>
                    <a:pt x="676" y="180"/>
                    <a:pt x="676" y="180"/>
                    <a:pt x="676" y="180"/>
                  </a:cubicBezTo>
                  <a:lnTo>
                    <a:pt x="676" y="212"/>
                  </a:lnTo>
                  <a:close/>
                  <a:moveTo>
                    <a:pt x="892" y="365"/>
                  </a:moveTo>
                  <a:cubicBezTo>
                    <a:pt x="892" y="424"/>
                    <a:pt x="857" y="453"/>
                    <a:pt x="795" y="453"/>
                  </a:cubicBezTo>
                  <a:cubicBezTo>
                    <a:pt x="756" y="453"/>
                    <a:pt x="711" y="436"/>
                    <a:pt x="708" y="392"/>
                  </a:cubicBezTo>
                  <a:cubicBezTo>
                    <a:pt x="751" y="392"/>
                    <a:pt x="751" y="392"/>
                    <a:pt x="751" y="392"/>
                  </a:cubicBezTo>
                  <a:cubicBezTo>
                    <a:pt x="756" y="416"/>
                    <a:pt x="776" y="421"/>
                    <a:pt x="798" y="421"/>
                  </a:cubicBezTo>
                  <a:cubicBezTo>
                    <a:pt x="832" y="421"/>
                    <a:pt x="848" y="403"/>
                    <a:pt x="848" y="371"/>
                  </a:cubicBezTo>
                  <a:cubicBezTo>
                    <a:pt x="848" y="340"/>
                    <a:pt x="848" y="340"/>
                    <a:pt x="848" y="340"/>
                  </a:cubicBezTo>
                  <a:cubicBezTo>
                    <a:pt x="847" y="340"/>
                    <a:pt x="847" y="340"/>
                    <a:pt x="847" y="340"/>
                  </a:cubicBezTo>
                  <a:cubicBezTo>
                    <a:pt x="835" y="364"/>
                    <a:pt x="813" y="375"/>
                    <a:pt x="789" y="375"/>
                  </a:cubicBezTo>
                  <a:cubicBezTo>
                    <a:pt x="727" y="375"/>
                    <a:pt x="701" y="328"/>
                    <a:pt x="701" y="272"/>
                  </a:cubicBezTo>
                  <a:cubicBezTo>
                    <a:pt x="701" y="220"/>
                    <a:pt x="734" y="175"/>
                    <a:pt x="789" y="175"/>
                  </a:cubicBezTo>
                  <a:cubicBezTo>
                    <a:pt x="814" y="175"/>
                    <a:pt x="836" y="184"/>
                    <a:pt x="847" y="208"/>
                  </a:cubicBezTo>
                  <a:cubicBezTo>
                    <a:pt x="848" y="208"/>
                    <a:pt x="848" y="208"/>
                    <a:pt x="848" y="208"/>
                  </a:cubicBezTo>
                  <a:cubicBezTo>
                    <a:pt x="848" y="180"/>
                    <a:pt x="848" y="180"/>
                    <a:pt x="848" y="180"/>
                  </a:cubicBezTo>
                  <a:cubicBezTo>
                    <a:pt x="892" y="180"/>
                    <a:pt x="892" y="180"/>
                    <a:pt x="892" y="180"/>
                  </a:cubicBezTo>
                  <a:lnTo>
                    <a:pt x="892" y="365"/>
                  </a:lnTo>
                  <a:close/>
                  <a:moveTo>
                    <a:pt x="1114" y="288"/>
                  </a:moveTo>
                  <a:cubicBezTo>
                    <a:pt x="970" y="288"/>
                    <a:pt x="970" y="288"/>
                    <a:pt x="970" y="288"/>
                  </a:cubicBezTo>
                  <a:cubicBezTo>
                    <a:pt x="970" y="320"/>
                    <a:pt x="987" y="345"/>
                    <a:pt x="1023" y="345"/>
                  </a:cubicBezTo>
                  <a:cubicBezTo>
                    <a:pt x="1048" y="345"/>
                    <a:pt x="1063" y="336"/>
                    <a:pt x="1070" y="312"/>
                  </a:cubicBezTo>
                  <a:cubicBezTo>
                    <a:pt x="1111" y="312"/>
                    <a:pt x="1111" y="312"/>
                    <a:pt x="1111" y="312"/>
                  </a:cubicBezTo>
                  <a:cubicBezTo>
                    <a:pt x="1102" y="356"/>
                    <a:pt x="1065" y="379"/>
                    <a:pt x="1023" y="379"/>
                  </a:cubicBezTo>
                  <a:cubicBezTo>
                    <a:pt x="961" y="379"/>
                    <a:pt x="927" y="337"/>
                    <a:pt x="927" y="277"/>
                  </a:cubicBezTo>
                  <a:cubicBezTo>
                    <a:pt x="927" y="222"/>
                    <a:pt x="963" y="174"/>
                    <a:pt x="1021" y="174"/>
                  </a:cubicBezTo>
                  <a:cubicBezTo>
                    <a:pt x="1083" y="174"/>
                    <a:pt x="1121" y="228"/>
                    <a:pt x="1114" y="288"/>
                  </a:cubicBezTo>
                  <a:close/>
                  <a:moveTo>
                    <a:pt x="1264" y="217"/>
                  </a:moveTo>
                  <a:cubicBezTo>
                    <a:pt x="1256" y="216"/>
                    <a:pt x="1251" y="215"/>
                    <a:pt x="1245" y="215"/>
                  </a:cubicBezTo>
                  <a:cubicBezTo>
                    <a:pt x="1216" y="215"/>
                    <a:pt x="1192" y="239"/>
                    <a:pt x="1192" y="282"/>
                  </a:cubicBezTo>
                  <a:cubicBezTo>
                    <a:pt x="1192" y="376"/>
                    <a:pt x="1192" y="376"/>
                    <a:pt x="1192" y="376"/>
                  </a:cubicBezTo>
                  <a:cubicBezTo>
                    <a:pt x="1148" y="376"/>
                    <a:pt x="1148" y="376"/>
                    <a:pt x="1148" y="376"/>
                  </a:cubicBezTo>
                  <a:cubicBezTo>
                    <a:pt x="1148" y="180"/>
                    <a:pt x="1148" y="180"/>
                    <a:pt x="1148" y="180"/>
                  </a:cubicBezTo>
                  <a:cubicBezTo>
                    <a:pt x="1188" y="180"/>
                    <a:pt x="1188" y="180"/>
                    <a:pt x="1188" y="180"/>
                  </a:cubicBezTo>
                  <a:cubicBezTo>
                    <a:pt x="1188" y="216"/>
                    <a:pt x="1188" y="216"/>
                    <a:pt x="1188" y="216"/>
                  </a:cubicBezTo>
                  <a:cubicBezTo>
                    <a:pt x="1190" y="216"/>
                    <a:pt x="1190" y="216"/>
                    <a:pt x="1190" y="216"/>
                  </a:cubicBezTo>
                  <a:cubicBezTo>
                    <a:pt x="1195" y="196"/>
                    <a:pt x="1221" y="174"/>
                    <a:pt x="1247" y="174"/>
                  </a:cubicBezTo>
                  <a:cubicBezTo>
                    <a:pt x="1257" y="174"/>
                    <a:pt x="1260" y="175"/>
                    <a:pt x="1264" y="176"/>
                  </a:cubicBezTo>
                  <a:lnTo>
                    <a:pt x="1264" y="217"/>
                  </a:lnTo>
                  <a:close/>
                  <a:moveTo>
                    <a:pt x="1359" y="380"/>
                  </a:moveTo>
                  <a:cubicBezTo>
                    <a:pt x="1310" y="380"/>
                    <a:pt x="1274" y="360"/>
                    <a:pt x="1273" y="312"/>
                  </a:cubicBezTo>
                  <a:cubicBezTo>
                    <a:pt x="1316" y="312"/>
                    <a:pt x="1316" y="312"/>
                    <a:pt x="1316" y="312"/>
                  </a:cubicBezTo>
                  <a:cubicBezTo>
                    <a:pt x="1318" y="336"/>
                    <a:pt x="1337" y="346"/>
                    <a:pt x="1360" y="346"/>
                  </a:cubicBezTo>
                  <a:cubicBezTo>
                    <a:pt x="1376" y="346"/>
                    <a:pt x="1405" y="343"/>
                    <a:pt x="1404" y="321"/>
                  </a:cubicBezTo>
                  <a:cubicBezTo>
                    <a:pt x="1403" y="298"/>
                    <a:pt x="1371" y="295"/>
                    <a:pt x="1340" y="288"/>
                  </a:cubicBezTo>
                  <a:cubicBezTo>
                    <a:pt x="1308" y="281"/>
                    <a:pt x="1277" y="270"/>
                    <a:pt x="1277" y="230"/>
                  </a:cubicBezTo>
                  <a:cubicBezTo>
                    <a:pt x="1277" y="188"/>
                    <a:pt x="1323" y="175"/>
                    <a:pt x="1359" y="175"/>
                  </a:cubicBezTo>
                  <a:cubicBezTo>
                    <a:pt x="1399" y="175"/>
                    <a:pt x="1435" y="192"/>
                    <a:pt x="1440" y="236"/>
                  </a:cubicBezTo>
                  <a:cubicBezTo>
                    <a:pt x="1395" y="236"/>
                    <a:pt x="1395" y="236"/>
                    <a:pt x="1395" y="236"/>
                  </a:cubicBezTo>
                  <a:cubicBezTo>
                    <a:pt x="1392" y="216"/>
                    <a:pt x="1375" y="209"/>
                    <a:pt x="1356" y="209"/>
                  </a:cubicBezTo>
                  <a:cubicBezTo>
                    <a:pt x="1343" y="209"/>
                    <a:pt x="1320" y="212"/>
                    <a:pt x="1320" y="229"/>
                  </a:cubicBezTo>
                  <a:cubicBezTo>
                    <a:pt x="1320" y="250"/>
                    <a:pt x="1352" y="253"/>
                    <a:pt x="1384" y="260"/>
                  </a:cubicBezTo>
                  <a:cubicBezTo>
                    <a:pt x="1415" y="267"/>
                    <a:pt x="1447" y="278"/>
                    <a:pt x="1447" y="317"/>
                  </a:cubicBezTo>
                  <a:cubicBezTo>
                    <a:pt x="1447" y="363"/>
                    <a:pt x="1400" y="380"/>
                    <a:pt x="1359" y="380"/>
                  </a:cubicBezTo>
                  <a:close/>
                  <a:moveTo>
                    <a:pt x="848" y="273"/>
                  </a:moveTo>
                  <a:cubicBezTo>
                    <a:pt x="848" y="306"/>
                    <a:pt x="834" y="341"/>
                    <a:pt x="795" y="341"/>
                  </a:cubicBezTo>
                  <a:cubicBezTo>
                    <a:pt x="759" y="341"/>
                    <a:pt x="744" y="309"/>
                    <a:pt x="744" y="276"/>
                  </a:cubicBezTo>
                  <a:cubicBezTo>
                    <a:pt x="744" y="244"/>
                    <a:pt x="757" y="208"/>
                    <a:pt x="795" y="208"/>
                  </a:cubicBezTo>
                  <a:cubicBezTo>
                    <a:pt x="833" y="208"/>
                    <a:pt x="848" y="239"/>
                    <a:pt x="848" y="273"/>
                  </a:cubicBezTo>
                  <a:close/>
                  <a:moveTo>
                    <a:pt x="1071" y="260"/>
                  </a:moveTo>
                  <a:cubicBezTo>
                    <a:pt x="970" y="260"/>
                    <a:pt x="970" y="260"/>
                    <a:pt x="970" y="260"/>
                  </a:cubicBezTo>
                  <a:cubicBezTo>
                    <a:pt x="971" y="232"/>
                    <a:pt x="992" y="208"/>
                    <a:pt x="1021" y="208"/>
                  </a:cubicBezTo>
                  <a:cubicBezTo>
                    <a:pt x="1051" y="208"/>
                    <a:pt x="1069" y="232"/>
                    <a:pt x="1071" y="260"/>
                  </a:cubicBezTo>
                  <a:close/>
                  <a:moveTo>
                    <a:pt x="273" y="185"/>
                  </a:moveTo>
                  <a:cubicBezTo>
                    <a:pt x="273" y="214"/>
                    <a:pt x="257" y="228"/>
                    <a:pt x="227" y="228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5" y="228"/>
                    <a:pt x="205" y="228"/>
                    <a:pt x="205" y="228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51" y="144"/>
                    <a:pt x="273" y="150"/>
                    <a:pt x="273" y="185"/>
                  </a:cubicBez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834" y="686"/>
              <a:ext cx="9" cy="54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834" y="686"/>
              <a:ext cx="9" cy="546"/>
            </a:xfrm>
            <a:custGeom>
              <a:avLst/>
              <a:gdLst>
                <a:gd name="T0" fmla="*/ 9 w 9"/>
                <a:gd name="T1" fmla="*/ 0 h 546"/>
                <a:gd name="T2" fmla="*/ 9 w 9"/>
                <a:gd name="T3" fmla="*/ 546 h 546"/>
                <a:gd name="T4" fmla="*/ 0 w 9"/>
                <a:gd name="T5" fmla="*/ 546 h 546"/>
                <a:gd name="T6" fmla="*/ 0 w 9"/>
                <a:gd name="T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46">
                  <a:moveTo>
                    <a:pt x="9" y="0"/>
                  </a:moveTo>
                  <a:lnTo>
                    <a:pt x="9" y="546"/>
                  </a:lnTo>
                  <a:lnTo>
                    <a:pt x="0" y="5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23674" y="4763748"/>
            <a:ext cx="6876000" cy="1080000"/>
          </a:xfrm>
        </p:spPr>
        <p:txBody>
          <a:bodyPr anchor="t" anchorCtr="0"/>
          <a:lstStyle>
            <a:lvl1pPr algn="l">
              <a:defRPr sz="3300" baseline="0"/>
            </a:lvl1pPr>
          </a:lstStyle>
          <a:p>
            <a:r>
              <a:rPr lang="nl-NL" noProof="1"/>
              <a:t>Tekst/titel van factsheet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it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901825" y="1089025"/>
            <a:ext cx="8389937" cy="4960938"/>
            <a:chOff x="1198" y="686"/>
            <a:chExt cx="5285" cy="312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98" y="3805"/>
              <a:ext cx="5285" cy="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98" y="3805"/>
              <a:ext cx="5285" cy="6"/>
            </a:xfrm>
            <a:custGeom>
              <a:avLst/>
              <a:gdLst>
                <a:gd name="T0" fmla="*/ 0 w 5285"/>
                <a:gd name="T1" fmla="*/ 0 h 6"/>
                <a:gd name="T2" fmla="*/ 5285 w 5285"/>
                <a:gd name="T3" fmla="*/ 0 h 6"/>
                <a:gd name="T4" fmla="*/ 5285 w 5285"/>
                <a:gd name="T5" fmla="*/ 6 h 6"/>
                <a:gd name="T6" fmla="*/ 0 w 528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5" h="6">
                  <a:moveTo>
                    <a:pt x="0" y="0"/>
                  </a:moveTo>
                  <a:lnTo>
                    <a:pt x="5285" y="0"/>
                  </a:lnTo>
                  <a:lnTo>
                    <a:pt x="5285" y="6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2093" y="688"/>
              <a:ext cx="1636" cy="544"/>
            </a:xfrm>
            <a:custGeom>
              <a:avLst/>
              <a:gdLst>
                <a:gd name="T0" fmla="*/ 0 w 1636"/>
                <a:gd name="T1" fmla="*/ 544 h 544"/>
                <a:gd name="T2" fmla="*/ 1636 w 1636"/>
                <a:gd name="T3" fmla="*/ 266 h 544"/>
                <a:gd name="T4" fmla="*/ 0 w 1636"/>
                <a:gd name="T5" fmla="*/ 0 h 544"/>
                <a:gd name="T6" fmla="*/ 273 w 1636"/>
                <a:gd name="T7" fmla="*/ 336 h 544"/>
                <a:gd name="T8" fmla="*/ 206 w 1636"/>
                <a:gd name="T9" fmla="*/ 264 h 544"/>
                <a:gd name="T10" fmla="*/ 168 w 1636"/>
                <a:gd name="T11" fmla="*/ 264 h 544"/>
                <a:gd name="T12" fmla="*/ 120 w 1636"/>
                <a:gd name="T13" fmla="*/ 376 h 544"/>
                <a:gd name="T14" fmla="*/ 205 w 1636"/>
                <a:gd name="T15" fmla="*/ 104 h 544"/>
                <a:gd name="T16" fmla="*/ 231 w 1636"/>
                <a:gd name="T17" fmla="*/ 104 h 544"/>
                <a:gd name="T18" fmla="*/ 276 w 1636"/>
                <a:gd name="T19" fmla="*/ 247 h 544"/>
                <a:gd name="T20" fmla="*/ 316 w 1636"/>
                <a:gd name="T21" fmla="*/ 305 h 544"/>
                <a:gd name="T22" fmla="*/ 280 w 1636"/>
                <a:gd name="T23" fmla="*/ 376 h 544"/>
                <a:gd name="T24" fmla="*/ 492 w 1636"/>
                <a:gd name="T25" fmla="*/ 376 h 544"/>
                <a:gd name="T26" fmla="*/ 492 w 1636"/>
                <a:gd name="T27" fmla="*/ 348 h 544"/>
                <a:gd name="T28" fmla="*/ 364 w 1636"/>
                <a:gd name="T29" fmla="*/ 304 h 544"/>
                <a:gd name="T30" fmla="*/ 408 w 1636"/>
                <a:gd name="T31" fmla="*/ 180 h 544"/>
                <a:gd name="T32" fmla="*/ 445 w 1636"/>
                <a:gd name="T33" fmla="*/ 346 h 544"/>
                <a:gd name="T34" fmla="*/ 492 w 1636"/>
                <a:gd name="T35" fmla="*/ 180 h 544"/>
                <a:gd name="T36" fmla="*/ 536 w 1636"/>
                <a:gd name="T37" fmla="*/ 376 h 544"/>
                <a:gd name="T38" fmla="*/ 640 w 1636"/>
                <a:gd name="T39" fmla="*/ 212 h 544"/>
                <a:gd name="T40" fmla="*/ 659 w 1636"/>
                <a:gd name="T41" fmla="*/ 343 h 544"/>
                <a:gd name="T42" fmla="*/ 676 w 1636"/>
                <a:gd name="T43" fmla="*/ 375 h 544"/>
                <a:gd name="T44" fmla="*/ 596 w 1636"/>
                <a:gd name="T45" fmla="*/ 327 h 544"/>
                <a:gd name="T46" fmla="*/ 564 w 1636"/>
                <a:gd name="T47" fmla="*/ 212 h 544"/>
                <a:gd name="T48" fmla="*/ 596 w 1636"/>
                <a:gd name="T49" fmla="*/ 180 h 544"/>
                <a:gd name="T50" fmla="*/ 640 w 1636"/>
                <a:gd name="T51" fmla="*/ 120 h 544"/>
                <a:gd name="T52" fmla="*/ 676 w 1636"/>
                <a:gd name="T53" fmla="*/ 180 h 544"/>
                <a:gd name="T54" fmla="*/ 892 w 1636"/>
                <a:gd name="T55" fmla="*/ 365 h 544"/>
                <a:gd name="T56" fmla="*/ 708 w 1636"/>
                <a:gd name="T57" fmla="*/ 392 h 544"/>
                <a:gd name="T58" fmla="*/ 798 w 1636"/>
                <a:gd name="T59" fmla="*/ 421 h 544"/>
                <a:gd name="T60" fmla="*/ 848 w 1636"/>
                <a:gd name="T61" fmla="*/ 340 h 544"/>
                <a:gd name="T62" fmla="*/ 789 w 1636"/>
                <a:gd name="T63" fmla="*/ 375 h 544"/>
                <a:gd name="T64" fmla="*/ 789 w 1636"/>
                <a:gd name="T65" fmla="*/ 175 h 544"/>
                <a:gd name="T66" fmla="*/ 848 w 1636"/>
                <a:gd name="T67" fmla="*/ 208 h 544"/>
                <a:gd name="T68" fmla="*/ 892 w 1636"/>
                <a:gd name="T69" fmla="*/ 180 h 544"/>
                <a:gd name="T70" fmla="*/ 1114 w 1636"/>
                <a:gd name="T71" fmla="*/ 288 h 544"/>
                <a:gd name="T72" fmla="*/ 1023 w 1636"/>
                <a:gd name="T73" fmla="*/ 345 h 544"/>
                <a:gd name="T74" fmla="*/ 1111 w 1636"/>
                <a:gd name="T75" fmla="*/ 312 h 544"/>
                <a:gd name="T76" fmla="*/ 927 w 1636"/>
                <a:gd name="T77" fmla="*/ 277 h 544"/>
                <a:gd name="T78" fmla="*/ 1114 w 1636"/>
                <a:gd name="T79" fmla="*/ 288 h 544"/>
                <a:gd name="T80" fmla="*/ 1245 w 1636"/>
                <a:gd name="T81" fmla="*/ 215 h 544"/>
                <a:gd name="T82" fmla="*/ 1192 w 1636"/>
                <a:gd name="T83" fmla="*/ 376 h 544"/>
                <a:gd name="T84" fmla="*/ 1148 w 1636"/>
                <a:gd name="T85" fmla="*/ 180 h 544"/>
                <a:gd name="T86" fmla="*/ 1188 w 1636"/>
                <a:gd name="T87" fmla="*/ 216 h 544"/>
                <a:gd name="T88" fmla="*/ 1247 w 1636"/>
                <a:gd name="T89" fmla="*/ 174 h 544"/>
                <a:gd name="T90" fmla="*/ 1264 w 1636"/>
                <a:gd name="T91" fmla="*/ 217 h 544"/>
                <a:gd name="T92" fmla="*/ 1273 w 1636"/>
                <a:gd name="T93" fmla="*/ 312 h 544"/>
                <a:gd name="T94" fmla="*/ 1360 w 1636"/>
                <a:gd name="T95" fmla="*/ 346 h 544"/>
                <a:gd name="T96" fmla="*/ 1340 w 1636"/>
                <a:gd name="T97" fmla="*/ 288 h 544"/>
                <a:gd name="T98" fmla="*/ 1359 w 1636"/>
                <a:gd name="T99" fmla="*/ 175 h 544"/>
                <a:gd name="T100" fmla="*/ 1395 w 1636"/>
                <a:gd name="T101" fmla="*/ 236 h 544"/>
                <a:gd name="T102" fmla="*/ 1320 w 1636"/>
                <a:gd name="T103" fmla="*/ 229 h 544"/>
                <a:gd name="T104" fmla="*/ 1447 w 1636"/>
                <a:gd name="T105" fmla="*/ 317 h 544"/>
                <a:gd name="T106" fmla="*/ 848 w 1636"/>
                <a:gd name="T107" fmla="*/ 273 h 544"/>
                <a:gd name="T108" fmla="*/ 744 w 1636"/>
                <a:gd name="T109" fmla="*/ 276 h 544"/>
                <a:gd name="T110" fmla="*/ 848 w 1636"/>
                <a:gd name="T111" fmla="*/ 273 h 544"/>
                <a:gd name="T112" fmla="*/ 970 w 1636"/>
                <a:gd name="T113" fmla="*/ 260 h 544"/>
                <a:gd name="T114" fmla="*/ 1071 w 1636"/>
                <a:gd name="T115" fmla="*/ 260 h 544"/>
                <a:gd name="T116" fmla="*/ 227 w 1636"/>
                <a:gd name="T117" fmla="*/ 228 h 544"/>
                <a:gd name="T118" fmla="*/ 205 w 1636"/>
                <a:gd name="T119" fmla="*/ 228 h 544"/>
                <a:gd name="T120" fmla="*/ 168 w 1636"/>
                <a:gd name="T121" fmla="*/ 144 h 544"/>
                <a:gd name="T122" fmla="*/ 206 w 1636"/>
                <a:gd name="T123" fmla="*/ 144 h 544"/>
                <a:gd name="T124" fmla="*/ 273 w 1636"/>
                <a:gd name="T125" fmla="*/ 185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6" h="544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1359" y="544"/>
                    <a:pt x="1359" y="544"/>
                    <a:pt x="1359" y="544"/>
                  </a:cubicBezTo>
                  <a:cubicBezTo>
                    <a:pt x="1636" y="266"/>
                    <a:pt x="1636" y="266"/>
                    <a:pt x="1636" y="266"/>
                  </a:cubicBezTo>
                  <a:cubicBezTo>
                    <a:pt x="1636" y="0"/>
                    <a:pt x="1636" y="0"/>
                    <a:pt x="1636" y="0"/>
                  </a:cubicBezTo>
                  <a:lnTo>
                    <a:pt x="0" y="0"/>
                  </a:lnTo>
                  <a:close/>
                  <a:moveTo>
                    <a:pt x="280" y="376"/>
                  </a:moveTo>
                  <a:cubicBezTo>
                    <a:pt x="273" y="364"/>
                    <a:pt x="273" y="349"/>
                    <a:pt x="273" y="336"/>
                  </a:cubicBezTo>
                  <a:cubicBezTo>
                    <a:pt x="273" y="286"/>
                    <a:pt x="262" y="264"/>
                    <a:pt x="219" y="264"/>
                  </a:cubicBezTo>
                  <a:cubicBezTo>
                    <a:pt x="206" y="264"/>
                    <a:pt x="206" y="264"/>
                    <a:pt x="206" y="264"/>
                  </a:cubicBezTo>
                  <a:cubicBezTo>
                    <a:pt x="205" y="264"/>
                    <a:pt x="205" y="264"/>
                    <a:pt x="205" y="264"/>
                  </a:cubicBezTo>
                  <a:cubicBezTo>
                    <a:pt x="168" y="264"/>
                    <a:pt x="168" y="264"/>
                    <a:pt x="168" y="264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20" y="376"/>
                    <a:pt x="120" y="376"/>
                    <a:pt x="120" y="376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90" y="104"/>
                    <a:pt x="321" y="132"/>
                    <a:pt x="321" y="178"/>
                  </a:cubicBezTo>
                  <a:cubicBezTo>
                    <a:pt x="321" y="230"/>
                    <a:pt x="284" y="244"/>
                    <a:pt x="276" y="247"/>
                  </a:cubicBezTo>
                  <a:cubicBezTo>
                    <a:pt x="276" y="248"/>
                    <a:pt x="276" y="248"/>
                    <a:pt x="276" y="248"/>
                  </a:cubicBezTo>
                  <a:cubicBezTo>
                    <a:pt x="292" y="250"/>
                    <a:pt x="316" y="262"/>
                    <a:pt x="316" y="305"/>
                  </a:cubicBezTo>
                  <a:cubicBezTo>
                    <a:pt x="316" y="336"/>
                    <a:pt x="321" y="364"/>
                    <a:pt x="331" y="376"/>
                  </a:cubicBezTo>
                  <a:lnTo>
                    <a:pt x="280" y="376"/>
                  </a:lnTo>
                  <a:close/>
                  <a:moveTo>
                    <a:pt x="536" y="376"/>
                  </a:moveTo>
                  <a:cubicBezTo>
                    <a:pt x="492" y="376"/>
                    <a:pt x="492" y="376"/>
                    <a:pt x="492" y="376"/>
                  </a:cubicBezTo>
                  <a:cubicBezTo>
                    <a:pt x="492" y="348"/>
                    <a:pt x="492" y="348"/>
                    <a:pt x="492" y="348"/>
                  </a:cubicBezTo>
                  <a:cubicBezTo>
                    <a:pt x="492" y="348"/>
                    <a:pt x="492" y="348"/>
                    <a:pt x="492" y="348"/>
                  </a:cubicBezTo>
                  <a:cubicBezTo>
                    <a:pt x="482" y="368"/>
                    <a:pt x="458" y="380"/>
                    <a:pt x="437" y="380"/>
                  </a:cubicBezTo>
                  <a:cubicBezTo>
                    <a:pt x="386" y="380"/>
                    <a:pt x="364" y="355"/>
                    <a:pt x="364" y="304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408" y="180"/>
                    <a:pt x="408" y="180"/>
                    <a:pt x="408" y="180"/>
                  </a:cubicBezTo>
                  <a:cubicBezTo>
                    <a:pt x="408" y="300"/>
                    <a:pt x="408" y="300"/>
                    <a:pt x="408" y="300"/>
                  </a:cubicBezTo>
                  <a:cubicBezTo>
                    <a:pt x="408" y="334"/>
                    <a:pt x="421" y="346"/>
                    <a:pt x="445" y="346"/>
                  </a:cubicBezTo>
                  <a:cubicBezTo>
                    <a:pt x="481" y="346"/>
                    <a:pt x="492" y="323"/>
                    <a:pt x="492" y="293"/>
                  </a:cubicBezTo>
                  <a:cubicBezTo>
                    <a:pt x="492" y="180"/>
                    <a:pt x="492" y="180"/>
                    <a:pt x="492" y="180"/>
                  </a:cubicBezTo>
                  <a:cubicBezTo>
                    <a:pt x="536" y="180"/>
                    <a:pt x="536" y="180"/>
                    <a:pt x="536" y="180"/>
                  </a:cubicBezTo>
                  <a:lnTo>
                    <a:pt x="536" y="376"/>
                  </a:lnTo>
                  <a:close/>
                  <a:moveTo>
                    <a:pt x="676" y="212"/>
                  </a:moveTo>
                  <a:cubicBezTo>
                    <a:pt x="640" y="212"/>
                    <a:pt x="640" y="212"/>
                    <a:pt x="640" y="212"/>
                  </a:cubicBezTo>
                  <a:cubicBezTo>
                    <a:pt x="640" y="316"/>
                    <a:pt x="640" y="316"/>
                    <a:pt x="640" y="316"/>
                  </a:cubicBezTo>
                  <a:cubicBezTo>
                    <a:pt x="640" y="334"/>
                    <a:pt x="640" y="343"/>
                    <a:pt x="659" y="343"/>
                  </a:cubicBezTo>
                  <a:cubicBezTo>
                    <a:pt x="665" y="343"/>
                    <a:pt x="672" y="343"/>
                    <a:pt x="676" y="341"/>
                  </a:cubicBezTo>
                  <a:cubicBezTo>
                    <a:pt x="676" y="375"/>
                    <a:pt x="676" y="375"/>
                    <a:pt x="676" y="375"/>
                  </a:cubicBezTo>
                  <a:cubicBezTo>
                    <a:pt x="668" y="376"/>
                    <a:pt x="659" y="377"/>
                    <a:pt x="649" y="377"/>
                  </a:cubicBezTo>
                  <a:cubicBezTo>
                    <a:pt x="604" y="377"/>
                    <a:pt x="596" y="360"/>
                    <a:pt x="596" y="327"/>
                  </a:cubicBezTo>
                  <a:cubicBezTo>
                    <a:pt x="596" y="212"/>
                    <a:pt x="596" y="212"/>
                    <a:pt x="596" y="212"/>
                  </a:cubicBezTo>
                  <a:cubicBezTo>
                    <a:pt x="564" y="212"/>
                    <a:pt x="564" y="212"/>
                    <a:pt x="564" y="212"/>
                  </a:cubicBezTo>
                  <a:cubicBezTo>
                    <a:pt x="564" y="180"/>
                    <a:pt x="564" y="180"/>
                    <a:pt x="564" y="180"/>
                  </a:cubicBezTo>
                  <a:cubicBezTo>
                    <a:pt x="596" y="180"/>
                    <a:pt x="596" y="180"/>
                    <a:pt x="596" y="180"/>
                  </a:cubicBezTo>
                  <a:cubicBezTo>
                    <a:pt x="596" y="120"/>
                    <a:pt x="596" y="120"/>
                    <a:pt x="596" y="120"/>
                  </a:cubicBezTo>
                  <a:cubicBezTo>
                    <a:pt x="640" y="120"/>
                    <a:pt x="640" y="120"/>
                    <a:pt x="640" y="120"/>
                  </a:cubicBezTo>
                  <a:cubicBezTo>
                    <a:pt x="640" y="180"/>
                    <a:pt x="640" y="180"/>
                    <a:pt x="640" y="180"/>
                  </a:cubicBezTo>
                  <a:cubicBezTo>
                    <a:pt x="676" y="180"/>
                    <a:pt x="676" y="180"/>
                    <a:pt x="676" y="180"/>
                  </a:cubicBezTo>
                  <a:lnTo>
                    <a:pt x="676" y="212"/>
                  </a:lnTo>
                  <a:close/>
                  <a:moveTo>
                    <a:pt x="892" y="365"/>
                  </a:moveTo>
                  <a:cubicBezTo>
                    <a:pt x="892" y="424"/>
                    <a:pt x="857" y="453"/>
                    <a:pt x="795" y="453"/>
                  </a:cubicBezTo>
                  <a:cubicBezTo>
                    <a:pt x="756" y="453"/>
                    <a:pt x="711" y="436"/>
                    <a:pt x="708" y="392"/>
                  </a:cubicBezTo>
                  <a:cubicBezTo>
                    <a:pt x="751" y="392"/>
                    <a:pt x="751" y="392"/>
                    <a:pt x="751" y="392"/>
                  </a:cubicBezTo>
                  <a:cubicBezTo>
                    <a:pt x="756" y="416"/>
                    <a:pt x="776" y="421"/>
                    <a:pt x="798" y="421"/>
                  </a:cubicBezTo>
                  <a:cubicBezTo>
                    <a:pt x="832" y="421"/>
                    <a:pt x="848" y="403"/>
                    <a:pt x="848" y="371"/>
                  </a:cubicBezTo>
                  <a:cubicBezTo>
                    <a:pt x="848" y="340"/>
                    <a:pt x="848" y="340"/>
                    <a:pt x="848" y="340"/>
                  </a:cubicBezTo>
                  <a:cubicBezTo>
                    <a:pt x="847" y="340"/>
                    <a:pt x="847" y="340"/>
                    <a:pt x="847" y="340"/>
                  </a:cubicBezTo>
                  <a:cubicBezTo>
                    <a:pt x="835" y="364"/>
                    <a:pt x="813" y="375"/>
                    <a:pt x="789" y="375"/>
                  </a:cubicBezTo>
                  <a:cubicBezTo>
                    <a:pt x="727" y="375"/>
                    <a:pt x="701" y="328"/>
                    <a:pt x="701" y="272"/>
                  </a:cubicBezTo>
                  <a:cubicBezTo>
                    <a:pt x="701" y="220"/>
                    <a:pt x="734" y="175"/>
                    <a:pt x="789" y="175"/>
                  </a:cubicBezTo>
                  <a:cubicBezTo>
                    <a:pt x="814" y="175"/>
                    <a:pt x="836" y="184"/>
                    <a:pt x="847" y="208"/>
                  </a:cubicBezTo>
                  <a:cubicBezTo>
                    <a:pt x="848" y="208"/>
                    <a:pt x="848" y="208"/>
                    <a:pt x="848" y="208"/>
                  </a:cubicBezTo>
                  <a:cubicBezTo>
                    <a:pt x="848" y="180"/>
                    <a:pt x="848" y="180"/>
                    <a:pt x="848" y="180"/>
                  </a:cubicBezTo>
                  <a:cubicBezTo>
                    <a:pt x="892" y="180"/>
                    <a:pt x="892" y="180"/>
                    <a:pt x="892" y="180"/>
                  </a:cubicBezTo>
                  <a:lnTo>
                    <a:pt x="892" y="365"/>
                  </a:lnTo>
                  <a:close/>
                  <a:moveTo>
                    <a:pt x="1114" y="288"/>
                  </a:moveTo>
                  <a:cubicBezTo>
                    <a:pt x="970" y="288"/>
                    <a:pt x="970" y="288"/>
                    <a:pt x="970" y="288"/>
                  </a:cubicBezTo>
                  <a:cubicBezTo>
                    <a:pt x="970" y="320"/>
                    <a:pt x="987" y="345"/>
                    <a:pt x="1023" y="345"/>
                  </a:cubicBezTo>
                  <a:cubicBezTo>
                    <a:pt x="1048" y="345"/>
                    <a:pt x="1063" y="336"/>
                    <a:pt x="1070" y="312"/>
                  </a:cubicBezTo>
                  <a:cubicBezTo>
                    <a:pt x="1111" y="312"/>
                    <a:pt x="1111" y="312"/>
                    <a:pt x="1111" y="312"/>
                  </a:cubicBezTo>
                  <a:cubicBezTo>
                    <a:pt x="1102" y="356"/>
                    <a:pt x="1065" y="379"/>
                    <a:pt x="1023" y="379"/>
                  </a:cubicBezTo>
                  <a:cubicBezTo>
                    <a:pt x="961" y="379"/>
                    <a:pt x="927" y="337"/>
                    <a:pt x="927" y="277"/>
                  </a:cubicBezTo>
                  <a:cubicBezTo>
                    <a:pt x="927" y="222"/>
                    <a:pt x="963" y="174"/>
                    <a:pt x="1021" y="174"/>
                  </a:cubicBezTo>
                  <a:cubicBezTo>
                    <a:pt x="1083" y="174"/>
                    <a:pt x="1121" y="228"/>
                    <a:pt x="1114" y="288"/>
                  </a:cubicBezTo>
                  <a:close/>
                  <a:moveTo>
                    <a:pt x="1264" y="217"/>
                  </a:moveTo>
                  <a:cubicBezTo>
                    <a:pt x="1256" y="216"/>
                    <a:pt x="1251" y="215"/>
                    <a:pt x="1245" y="215"/>
                  </a:cubicBezTo>
                  <a:cubicBezTo>
                    <a:pt x="1216" y="215"/>
                    <a:pt x="1192" y="239"/>
                    <a:pt x="1192" y="282"/>
                  </a:cubicBezTo>
                  <a:cubicBezTo>
                    <a:pt x="1192" y="376"/>
                    <a:pt x="1192" y="376"/>
                    <a:pt x="1192" y="376"/>
                  </a:cubicBezTo>
                  <a:cubicBezTo>
                    <a:pt x="1148" y="376"/>
                    <a:pt x="1148" y="376"/>
                    <a:pt x="1148" y="376"/>
                  </a:cubicBezTo>
                  <a:cubicBezTo>
                    <a:pt x="1148" y="180"/>
                    <a:pt x="1148" y="180"/>
                    <a:pt x="1148" y="180"/>
                  </a:cubicBezTo>
                  <a:cubicBezTo>
                    <a:pt x="1188" y="180"/>
                    <a:pt x="1188" y="180"/>
                    <a:pt x="1188" y="180"/>
                  </a:cubicBezTo>
                  <a:cubicBezTo>
                    <a:pt x="1188" y="216"/>
                    <a:pt x="1188" y="216"/>
                    <a:pt x="1188" y="216"/>
                  </a:cubicBezTo>
                  <a:cubicBezTo>
                    <a:pt x="1190" y="216"/>
                    <a:pt x="1190" y="216"/>
                    <a:pt x="1190" y="216"/>
                  </a:cubicBezTo>
                  <a:cubicBezTo>
                    <a:pt x="1195" y="196"/>
                    <a:pt x="1221" y="174"/>
                    <a:pt x="1247" y="174"/>
                  </a:cubicBezTo>
                  <a:cubicBezTo>
                    <a:pt x="1257" y="174"/>
                    <a:pt x="1260" y="175"/>
                    <a:pt x="1264" y="176"/>
                  </a:cubicBezTo>
                  <a:lnTo>
                    <a:pt x="1264" y="217"/>
                  </a:lnTo>
                  <a:close/>
                  <a:moveTo>
                    <a:pt x="1359" y="380"/>
                  </a:moveTo>
                  <a:cubicBezTo>
                    <a:pt x="1310" y="380"/>
                    <a:pt x="1274" y="360"/>
                    <a:pt x="1273" y="312"/>
                  </a:cubicBezTo>
                  <a:cubicBezTo>
                    <a:pt x="1316" y="312"/>
                    <a:pt x="1316" y="312"/>
                    <a:pt x="1316" y="312"/>
                  </a:cubicBezTo>
                  <a:cubicBezTo>
                    <a:pt x="1318" y="336"/>
                    <a:pt x="1337" y="346"/>
                    <a:pt x="1360" y="346"/>
                  </a:cubicBezTo>
                  <a:cubicBezTo>
                    <a:pt x="1376" y="346"/>
                    <a:pt x="1405" y="343"/>
                    <a:pt x="1404" y="321"/>
                  </a:cubicBezTo>
                  <a:cubicBezTo>
                    <a:pt x="1403" y="298"/>
                    <a:pt x="1371" y="295"/>
                    <a:pt x="1340" y="288"/>
                  </a:cubicBezTo>
                  <a:cubicBezTo>
                    <a:pt x="1308" y="281"/>
                    <a:pt x="1277" y="270"/>
                    <a:pt x="1277" y="230"/>
                  </a:cubicBezTo>
                  <a:cubicBezTo>
                    <a:pt x="1277" y="188"/>
                    <a:pt x="1323" y="175"/>
                    <a:pt x="1359" y="175"/>
                  </a:cubicBezTo>
                  <a:cubicBezTo>
                    <a:pt x="1399" y="175"/>
                    <a:pt x="1435" y="192"/>
                    <a:pt x="1440" y="236"/>
                  </a:cubicBezTo>
                  <a:cubicBezTo>
                    <a:pt x="1395" y="236"/>
                    <a:pt x="1395" y="236"/>
                    <a:pt x="1395" y="236"/>
                  </a:cubicBezTo>
                  <a:cubicBezTo>
                    <a:pt x="1392" y="216"/>
                    <a:pt x="1375" y="209"/>
                    <a:pt x="1356" y="209"/>
                  </a:cubicBezTo>
                  <a:cubicBezTo>
                    <a:pt x="1343" y="209"/>
                    <a:pt x="1320" y="212"/>
                    <a:pt x="1320" y="229"/>
                  </a:cubicBezTo>
                  <a:cubicBezTo>
                    <a:pt x="1320" y="250"/>
                    <a:pt x="1352" y="253"/>
                    <a:pt x="1384" y="260"/>
                  </a:cubicBezTo>
                  <a:cubicBezTo>
                    <a:pt x="1415" y="267"/>
                    <a:pt x="1447" y="278"/>
                    <a:pt x="1447" y="317"/>
                  </a:cubicBezTo>
                  <a:cubicBezTo>
                    <a:pt x="1447" y="363"/>
                    <a:pt x="1400" y="380"/>
                    <a:pt x="1359" y="380"/>
                  </a:cubicBezTo>
                  <a:close/>
                  <a:moveTo>
                    <a:pt x="848" y="273"/>
                  </a:moveTo>
                  <a:cubicBezTo>
                    <a:pt x="848" y="306"/>
                    <a:pt x="834" y="341"/>
                    <a:pt x="795" y="341"/>
                  </a:cubicBezTo>
                  <a:cubicBezTo>
                    <a:pt x="759" y="341"/>
                    <a:pt x="744" y="309"/>
                    <a:pt x="744" y="276"/>
                  </a:cubicBezTo>
                  <a:cubicBezTo>
                    <a:pt x="744" y="244"/>
                    <a:pt x="757" y="208"/>
                    <a:pt x="795" y="208"/>
                  </a:cubicBezTo>
                  <a:cubicBezTo>
                    <a:pt x="833" y="208"/>
                    <a:pt x="848" y="239"/>
                    <a:pt x="848" y="273"/>
                  </a:cubicBezTo>
                  <a:close/>
                  <a:moveTo>
                    <a:pt x="1071" y="260"/>
                  </a:moveTo>
                  <a:cubicBezTo>
                    <a:pt x="970" y="260"/>
                    <a:pt x="970" y="260"/>
                    <a:pt x="970" y="260"/>
                  </a:cubicBezTo>
                  <a:cubicBezTo>
                    <a:pt x="971" y="232"/>
                    <a:pt x="992" y="208"/>
                    <a:pt x="1021" y="208"/>
                  </a:cubicBezTo>
                  <a:cubicBezTo>
                    <a:pt x="1051" y="208"/>
                    <a:pt x="1069" y="232"/>
                    <a:pt x="1071" y="260"/>
                  </a:cubicBezTo>
                  <a:close/>
                  <a:moveTo>
                    <a:pt x="273" y="185"/>
                  </a:moveTo>
                  <a:cubicBezTo>
                    <a:pt x="273" y="214"/>
                    <a:pt x="257" y="228"/>
                    <a:pt x="227" y="228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5" y="228"/>
                    <a:pt x="205" y="228"/>
                    <a:pt x="205" y="228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51" y="144"/>
                    <a:pt x="273" y="150"/>
                    <a:pt x="273" y="185"/>
                  </a:cubicBez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834" y="686"/>
              <a:ext cx="9" cy="54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834" y="686"/>
              <a:ext cx="9" cy="546"/>
            </a:xfrm>
            <a:custGeom>
              <a:avLst/>
              <a:gdLst>
                <a:gd name="T0" fmla="*/ 9 w 9"/>
                <a:gd name="T1" fmla="*/ 0 h 546"/>
                <a:gd name="T2" fmla="*/ 9 w 9"/>
                <a:gd name="T3" fmla="*/ 546 h 546"/>
                <a:gd name="T4" fmla="*/ 0 w 9"/>
                <a:gd name="T5" fmla="*/ 546 h 546"/>
                <a:gd name="T6" fmla="*/ 0 w 9"/>
                <a:gd name="T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46">
                  <a:moveTo>
                    <a:pt x="9" y="0"/>
                  </a:moveTo>
                  <a:lnTo>
                    <a:pt x="9" y="546"/>
                  </a:lnTo>
                  <a:lnTo>
                    <a:pt x="0" y="5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6253161" y="1079500"/>
            <a:ext cx="1735137" cy="244475"/>
          </a:xfrm>
          <a:custGeom>
            <a:avLst/>
            <a:gdLst>
              <a:gd name="T0" fmla="*/ 1093 w 1093"/>
              <a:gd name="T1" fmla="*/ 121 h 154"/>
              <a:gd name="T2" fmla="*/ 1000 w 1093"/>
              <a:gd name="T3" fmla="*/ 121 h 154"/>
              <a:gd name="T4" fmla="*/ 1032 w 1093"/>
              <a:gd name="T5" fmla="*/ 66 h 154"/>
              <a:gd name="T6" fmla="*/ 1024 w 1093"/>
              <a:gd name="T7" fmla="*/ 34 h 154"/>
              <a:gd name="T8" fmla="*/ 938 w 1093"/>
              <a:gd name="T9" fmla="*/ 104 h 154"/>
              <a:gd name="T10" fmla="*/ 955 w 1093"/>
              <a:gd name="T11" fmla="*/ 119 h 154"/>
              <a:gd name="T12" fmla="*/ 938 w 1093"/>
              <a:gd name="T13" fmla="*/ 104 h 154"/>
              <a:gd name="T14" fmla="*/ 865 w 1093"/>
              <a:gd name="T15" fmla="*/ 94 h 154"/>
              <a:gd name="T16" fmla="*/ 882 w 1093"/>
              <a:gd name="T17" fmla="*/ 122 h 154"/>
              <a:gd name="T18" fmla="*/ 904 w 1093"/>
              <a:gd name="T19" fmla="*/ 77 h 154"/>
              <a:gd name="T20" fmla="*/ 872 w 1093"/>
              <a:gd name="T21" fmla="*/ 52 h 154"/>
              <a:gd name="T22" fmla="*/ 916 w 1093"/>
              <a:gd name="T23" fmla="*/ 61 h 154"/>
              <a:gd name="T24" fmla="*/ 849 w 1093"/>
              <a:gd name="T25" fmla="*/ 60 h 154"/>
              <a:gd name="T26" fmla="*/ 898 w 1093"/>
              <a:gd name="T27" fmla="*/ 98 h 154"/>
              <a:gd name="T28" fmla="*/ 810 w 1093"/>
              <a:gd name="T29" fmla="*/ 45 h 154"/>
              <a:gd name="T30" fmla="*/ 811 w 1093"/>
              <a:gd name="T31" fmla="*/ 121 h 154"/>
              <a:gd name="T32" fmla="*/ 836 w 1093"/>
              <a:gd name="T33" fmla="*/ 36 h 154"/>
              <a:gd name="T34" fmla="*/ 720 w 1093"/>
              <a:gd name="T35" fmla="*/ 70 h 154"/>
              <a:gd name="T36" fmla="*/ 760 w 1093"/>
              <a:gd name="T37" fmla="*/ 118 h 154"/>
              <a:gd name="T38" fmla="*/ 727 w 1093"/>
              <a:gd name="T39" fmla="*/ 101 h 154"/>
              <a:gd name="T40" fmla="*/ 766 w 1093"/>
              <a:gd name="T41" fmla="*/ 45 h 154"/>
              <a:gd name="T42" fmla="*/ 701 w 1093"/>
              <a:gd name="T43" fmla="*/ 78 h 154"/>
              <a:gd name="T44" fmla="*/ 760 w 1093"/>
              <a:gd name="T45" fmla="*/ 118 h 154"/>
              <a:gd name="T46" fmla="*/ 663 w 1093"/>
              <a:gd name="T47" fmla="*/ 97 h 154"/>
              <a:gd name="T48" fmla="*/ 632 w 1093"/>
              <a:gd name="T49" fmla="*/ 57 h 154"/>
              <a:gd name="T50" fmla="*/ 663 w 1093"/>
              <a:gd name="T51" fmla="*/ 119 h 154"/>
              <a:gd name="T52" fmla="*/ 612 w 1093"/>
              <a:gd name="T53" fmla="*/ 140 h 154"/>
              <a:gd name="T54" fmla="*/ 682 w 1093"/>
              <a:gd name="T55" fmla="*/ 118 h 154"/>
              <a:gd name="T56" fmla="*/ 642 w 1093"/>
              <a:gd name="T57" fmla="*/ 34 h 154"/>
              <a:gd name="T58" fmla="*/ 561 w 1093"/>
              <a:gd name="T59" fmla="*/ 15 h 154"/>
              <a:gd name="T60" fmla="*/ 561 w 1093"/>
              <a:gd name="T61" fmla="*/ 50 h 154"/>
              <a:gd name="T62" fmla="*/ 595 w 1093"/>
              <a:gd name="T63" fmla="*/ 106 h 154"/>
              <a:gd name="T64" fmla="*/ 580 w 1093"/>
              <a:gd name="T65" fmla="*/ 50 h 154"/>
              <a:gd name="T66" fmla="*/ 580 w 1093"/>
              <a:gd name="T67" fmla="*/ 15 h 154"/>
              <a:gd name="T68" fmla="*/ 535 w 1093"/>
              <a:gd name="T69" fmla="*/ 36 h 154"/>
              <a:gd name="T70" fmla="*/ 484 w 1093"/>
              <a:gd name="T71" fmla="*/ 91 h 154"/>
              <a:gd name="T72" fmla="*/ 472 w 1093"/>
              <a:gd name="T73" fmla="*/ 114 h 154"/>
              <a:gd name="T74" fmla="*/ 451 w 1093"/>
              <a:gd name="T75" fmla="*/ 36 h 154"/>
              <a:gd name="T76" fmla="*/ 407 w 1093"/>
              <a:gd name="T77" fmla="*/ 36 h 154"/>
              <a:gd name="T78" fmla="*/ 443 w 1093"/>
              <a:gd name="T79" fmla="*/ 53 h 154"/>
              <a:gd name="T80" fmla="*/ 361 w 1093"/>
              <a:gd name="T81" fmla="*/ 111 h 154"/>
              <a:gd name="T82" fmla="*/ 383 w 1093"/>
              <a:gd name="T83" fmla="*/ 111 h 154"/>
              <a:gd name="T84" fmla="*/ 306 w 1093"/>
              <a:gd name="T85" fmla="*/ 36 h 154"/>
              <a:gd name="T86" fmla="*/ 242 w 1093"/>
              <a:gd name="T87" fmla="*/ 36 h 154"/>
              <a:gd name="T88" fmla="*/ 316 w 1093"/>
              <a:gd name="T89" fmla="*/ 121 h 154"/>
              <a:gd name="T90" fmla="*/ 323 w 1093"/>
              <a:gd name="T91" fmla="*/ 94 h 154"/>
              <a:gd name="T92" fmla="*/ 153 w 1093"/>
              <a:gd name="T93" fmla="*/ 94 h 154"/>
              <a:gd name="T94" fmla="*/ 160 w 1093"/>
              <a:gd name="T95" fmla="*/ 121 h 154"/>
              <a:gd name="T96" fmla="*/ 234 w 1093"/>
              <a:gd name="T97" fmla="*/ 36 h 154"/>
              <a:gd name="T98" fmla="*/ 64 w 1093"/>
              <a:gd name="T99" fmla="*/ 36 h 154"/>
              <a:gd name="T100" fmla="*/ 0 w 1093"/>
              <a:gd name="T101" fmla="*/ 36 h 154"/>
              <a:gd name="T102" fmla="*/ 75 w 1093"/>
              <a:gd name="T103" fmla="*/ 121 h 154"/>
              <a:gd name="T104" fmla="*/ 81 w 1093"/>
              <a:gd name="T105" fmla="*/ 9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3" h="154">
                <a:moveTo>
                  <a:pt x="1093" y="0"/>
                </a:moveTo>
                <a:cubicBezTo>
                  <a:pt x="1074" y="0"/>
                  <a:pt x="1074" y="0"/>
                  <a:pt x="1074" y="0"/>
                </a:cubicBezTo>
                <a:cubicBezTo>
                  <a:pt x="1074" y="121"/>
                  <a:pt x="1074" y="121"/>
                  <a:pt x="1074" y="121"/>
                </a:cubicBezTo>
                <a:cubicBezTo>
                  <a:pt x="1093" y="121"/>
                  <a:pt x="1093" y="121"/>
                  <a:pt x="1093" y="121"/>
                </a:cubicBezTo>
                <a:lnTo>
                  <a:pt x="1093" y="0"/>
                </a:lnTo>
                <a:close/>
                <a:moveTo>
                  <a:pt x="981" y="36"/>
                </a:moveTo>
                <a:cubicBezTo>
                  <a:pt x="981" y="121"/>
                  <a:pt x="981" y="121"/>
                  <a:pt x="981" y="121"/>
                </a:cubicBezTo>
                <a:cubicBezTo>
                  <a:pt x="1000" y="121"/>
                  <a:pt x="1000" y="121"/>
                  <a:pt x="1000" y="121"/>
                </a:cubicBezTo>
                <a:cubicBezTo>
                  <a:pt x="1000" y="60"/>
                  <a:pt x="1000" y="60"/>
                  <a:pt x="1000" y="60"/>
                </a:cubicBezTo>
                <a:cubicBezTo>
                  <a:pt x="1004" y="53"/>
                  <a:pt x="1010" y="50"/>
                  <a:pt x="1017" y="50"/>
                </a:cubicBezTo>
                <a:cubicBezTo>
                  <a:pt x="1022" y="50"/>
                  <a:pt x="1026" y="51"/>
                  <a:pt x="1029" y="54"/>
                </a:cubicBezTo>
                <a:cubicBezTo>
                  <a:pt x="1031" y="56"/>
                  <a:pt x="1032" y="60"/>
                  <a:pt x="1032" y="66"/>
                </a:cubicBezTo>
                <a:cubicBezTo>
                  <a:pt x="1032" y="121"/>
                  <a:pt x="1032" y="121"/>
                  <a:pt x="1032" y="121"/>
                </a:cubicBezTo>
                <a:cubicBezTo>
                  <a:pt x="1051" y="121"/>
                  <a:pt x="1051" y="121"/>
                  <a:pt x="1051" y="121"/>
                </a:cubicBezTo>
                <a:cubicBezTo>
                  <a:pt x="1051" y="65"/>
                  <a:pt x="1051" y="65"/>
                  <a:pt x="1051" y="65"/>
                </a:cubicBezTo>
                <a:cubicBezTo>
                  <a:pt x="1051" y="45"/>
                  <a:pt x="1042" y="34"/>
                  <a:pt x="1024" y="34"/>
                </a:cubicBezTo>
                <a:cubicBezTo>
                  <a:pt x="1014" y="34"/>
                  <a:pt x="1006" y="38"/>
                  <a:pt x="999" y="46"/>
                </a:cubicBezTo>
                <a:cubicBezTo>
                  <a:pt x="999" y="36"/>
                  <a:pt x="999" y="36"/>
                  <a:pt x="999" y="36"/>
                </a:cubicBezTo>
                <a:lnTo>
                  <a:pt x="981" y="36"/>
                </a:lnTo>
                <a:close/>
                <a:moveTo>
                  <a:pt x="938" y="104"/>
                </a:moveTo>
                <a:cubicBezTo>
                  <a:pt x="936" y="106"/>
                  <a:pt x="936" y="108"/>
                  <a:pt x="936" y="111"/>
                </a:cubicBezTo>
                <a:cubicBezTo>
                  <a:pt x="936" y="114"/>
                  <a:pt x="936" y="117"/>
                  <a:pt x="938" y="119"/>
                </a:cubicBezTo>
                <a:cubicBezTo>
                  <a:pt x="940" y="121"/>
                  <a:pt x="943" y="121"/>
                  <a:pt x="947" y="121"/>
                </a:cubicBezTo>
                <a:cubicBezTo>
                  <a:pt x="950" y="121"/>
                  <a:pt x="953" y="120"/>
                  <a:pt x="955" y="119"/>
                </a:cubicBezTo>
                <a:cubicBezTo>
                  <a:pt x="957" y="117"/>
                  <a:pt x="958" y="114"/>
                  <a:pt x="958" y="111"/>
                </a:cubicBezTo>
                <a:cubicBezTo>
                  <a:pt x="958" y="108"/>
                  <a:pt x="957" y="106"/>
                  <a:pt x="955" y="104"/>
                </a:cubicBezTo>
                <a:cubicBezTo>
                  <a:pt x="953" y="102"/>
                  <a:pt x="950" y="101"/>
                  <a:pt x="947" y="101"/>
                </a:cubicBezTo>
                <a:cubicBezTo>
                  <a:pt x="943" y="101"/>
                  <a:pt x="940" y="102"/>
                  <a:pt x="938" y="104"/>
                </a:cubicBezTo>
                <a:close/>
                <a:moveTo>
                  <a:pt x="894" y="105"/>
                </a:moveTo>
                <a:cubicBezTo>
                  <a:pt x="891" y="107"/>
                  <a:pt x="887" y="108"/>
                  <a:pt x="882" y="108"/>
                </a:cubicBezTo>
                <a:cubicBezTo>
                  <a:pt x="877" y="108"/>
                  <a:pt x="873" y="107"/>
                  <a:pt x="870" y="104"/>
                </a:cubicBezTo>
                <a:cubicBezTo>
                  <a:pt x="867" y="102"/>
                  <a:pt x="865" y="98"/>
                  <a:pt x="865" y="94"/>
                </a:cubicBezTo>
                <a:cubicBezTo>
                  <a:pt x="846" y="94"/>
                  <a:pt x="846" y="94"/>
                  <a:pt x="846" y="94"/>
                </a:cubicBezTo>
                <a:cubicBezTo>
                  <a:pt x="846" y="99"/>
                  <a:pt x="848" y="104"/>
                  <a:pt x="851" y="108"/>
                </a:cubicBezTo>
                <a:cubicBezTo>
                  <a:pt x="854" y="112"/>
                  <a:pt x="858" y="116"/>
                  <a:pt x="863" y="118"/>
                </a:cubicBezTo>
                <a:cubicBezTo>
                  <a:pt x="869" y="121"/>
                  <a:pt x="875" y="122"/>
                  <a:pt x="882" y="122"/>
                </a:cubicBezTo>
                <a:cubicBezTo>
                  <a:pt x="892" y="122"/>
                  <a:pt x="900" y="120"/>
                  <a:pt x="907" y="115"/>
                </a:cubicBezTo>
                <a:cubicBezTo>
                  <a:pt x="913" y="110"/>
                  <a:pt x="916" y="104"/>
                  <a:pt x="916" y="97"/>
                </a:cubicBezTo>
                <a:cubicBezTo>
                  <a:pt x="916" y="92"/>
                  <a:pt x="915" y="88"/>
                  <a:pt x="913" y="85"/>
                </a:cubicBezTo>
                <a:cubicBezTo>
                  <a:pt x="911" y="82"/>
                  <a:pt x="908" y="79"/>
                  <a:pt x="904" y="77"/>
                </a:cubicBezTo>
                <a:cubicBezTo>
                  <a:pt x="899" y="75"/>
                  <a:pt x="894" y="73"/>
                  <a:pt x="886" y="71"/>
                </a:cubicBezTo>
                <a:cubicBezTo>
                  <a:pt x="879" y="69"/>
                  <a:pt x="874" y="68"/>
                  <a:pt x="871" y="66"/>
                </a:cubicBezTo>
                <a:cubicBezTo>
                  <a:pt x="869" y="64"/>
                  <a:pt x="868" y="62"/>
                  <a:pt x="868" y="59"/>
                </a:cubicBezTo>
                <a:cubicBezTo>
                  <a:pt x="868" y="56"/>
                  <a:pt x="869" y="53"/>
                  <a:pt x="872" y="52"/>
                </a:cubicBezTo>
                <a:cubicBezTo>
                  <a:pt x="874" y="50"/>
                  <a:pt x="878" y="49"/>
                  <a:pt x="882" y="49"/>
                </a:cubicBezTo>
                <a:cubicBezTo>
                  <a:pt x="886" y="49"/>
                  <a:pt x="890" y="50"/>
                  <a:pt x="893" y="52"/>
                </a:cubicBezTo>
                <a:cubicBezTo>
                  <a:pt x="895" y="55"/>
                  <a:pt x="897" y="58"/>
                  <a:pt x="897" y="61"/>
                </a:cubicBezTo>
                <a:cubicBezTo>
                  <a:pt x="916" y="61"/>
                  <a:pt x="916" y="61"/>
                  <a:pt x="916" y="61"/>
                </a:cubicBezTo>
                <a:cubicBezTo>
                  <a:pt x="916" y="53"/>
                  <a:pt x="912" y="47"/>
                  <a:pt x="906" y="42"/>
                </a:cubicBezTo>
                <a:cubicBezTo>
                  <a:pt x="900" y="37"/>
                  <a:pt x="892" y="34"/>
                  <a:pt x="882" y="34"/>
                </a:cubicBezTo>
                <a:cubicBezTo>
                  <a:pt x="872" y="34"/>
                  <a:pt x="864" y="37"/>
                  <a:pt x="858" y="42"/>
                </a:cubicBezTo>
                <a:cubicBezTo>
                  <a:pt x="852" y="47"/>
                  <a:pt x="849" y="53"/>
                  <a:pt x="849" y="60"/>
                </a:cubicBezTo>
                <a:cubicBezTo>
                  <a:pt x="849" y="69"/>
                  <a:pt x="854" y="75"/>
                  <a:pt x="863" y="80"/>
                </a:cubicBezTo>
                <a:cubicBezTo>
                  <a:pt x="868" y="82"/>
                  <a:pt x="873" y="84"/>
                  <a:pt x="879" y="85"/>
                </a:cubicBezTo>
                <a:cubicBezTo>
                  <a:pt x="886" y="87"/>
                  <a:pt x="891" y="88"/>
                  <a:pt x="893" y="90"/>
                </a:cubicBezTo>
                <a:cubicBezTo>
                  <a:pt x="896" y="92"/>
                  <a:pt x="898" y="94"/>
                  <a:pt x="898" y="98"/>
                </a:cubicBezTo>
                <a:cubicBezTo>
                  <a:pt x="898" y="101"/>
                  <a:pt x="896" y="103"/>
                  <a:pt x="894" y="105"/>
                </a:cubicBezTo>
                <a:close/>
                <a:moveTo>
                  <a:pt x="836" y="36"/>
                </a:moveTo>
                <a:cubicBezTo>
                  <a:pt x="834" y="35"/>
                  <a:pt x="832" y="34"/>
                  <a:pt x="830" y="34"/>
                </a:cubicBezTo>
                <a:cubicBezTo>
                  <a:pt x="821" y="34"/>
                  <a:pt x="815" y="38"/>
                  <a:pt x="810" y="45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792" y="36"/>
                  <a:pt x="792" y="36"/>
                  <a:pt x="792" y="36"/>
                </a:cubicBezTo>
                <a:cubicBezTo>
                  <a:pt x="792" y="121"/>
                  <a:pt x="792" y="121"/>
                  <a:pt x="792" y="121"/>
                </a:cubicBezTo>
                <a:cubicBezTo>
                  <a:pt x="811" y="121"/>
                  <a:pt x="811" y="121"/>
                  <a:pt x="811" y="12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4" y="56"/>
                  <a:pt x="820" y="53"/>
                  <a:pt x="828" y="53"/>
                </a:cubicBezTo>
                <a:cubicBezTo>
                  <a:pt x="831" y="53"/>
                  <a:pt x="834" y="53"/>
                  <a:pt x="836" y="53"/>
                </a:cubicBezTo>
                <a:lnTo>
                  <a:pt x="836" y="36"/>
                </a:lnTo>
                <a:close/>
                <a:moveTo>
                  <a:pt x="751" y="55"/>
                </a:moveTo>
                <a:cubicBezTo>
                  <a:pt x="754" y="58"/>
                  <a:pt x="756" y="63"/>
                  <a:pt x="756" y="69"/>
                </a:cubicBezTo>
                <a:cubicBezTo>
                  <a:pt x="756" y="70"/>
                  <a:pt x="756" y="70"/>
                  <a:pt x="756" y="70"/>
                </a:cubicBezTo>
                <a:cubicBezTo>
                  <a:pt x="720" y="70"/>
                  <a:pt x="720" y="70"/>
                  <a:pt x="720" y="70"/>
                </a:cubicBezTo>
                <a:cubicBezTo>
                  <a:pt x="721" y="64"/>
                  <a:pt x="723" y="59"/>
                  <a:pt x="726" y="55"/>
                </a:cubicBezTo>
                <a:cubicBezTo>
                  <a:pt x="729" y="51"/>
                  <a:pt x="734" y="50"/>
                  <a:pt x="739" y="50"/>
                </a:cubicBezTo>
                <a:cubicBezTo>
                  <a:pt x="744" y="50"/>
                  <a:pt x="748" y="51"/>
                  <a:pt x="751" y="55"/>
                </a:cubicBezTo>
                <a:close/>
                <a:moveTo>
                  <a:pt x="760" y="118"/>
                </a:moveTo>
                <a:cubicBezTo>
                  <a:pt x="766" y="115"/>
                  <a:pt x="770" y="111"/>
                  <a:pt x="774" y="106"/>
                </a:cubicBezTo>
                <a:cubicBezTo>
                  <a:pt x="764" y="96"/>
                  <a:pt x="764" y="96"/>
                  <a:pt x="764" y="96"/>
                </a:cubicBezTo>
                <a:cubicBezTo>
                  <a:pt x="758" y="103"/>
                  <a:pt x="751" y="107"/>
                  <a:pt x="742" y="107"/>
                </a:cubicBezTo>
                <a:cubicBezTo>
                  <a:pt x="736" y="107"/>
                  <a:pt x="731" y="105"/>
                  <a:pt x="727" y="101"/>
                </a:cubicBezTo>
                <a:cubicBezTo>
                  <a:pt x="723" y="97"/>
                  <a:pt x="720" y="91"/>
                  <a:pt x="720" y="84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75" y="77"/>
                  <a:pt x="775" y="77"/>
                  <a:pt x="775" y="77"/>
                </a:cubicBezTo>
                <a:cubicBezTo>
                  <a:pt x="775" y="63"/>
                  <a:pt x="772" y="53"/>
                  <a:pt x="766" y="45"/>
                </a:cubicBezTo>
                <a:cubicBezTo>
                  <a:pt x="759" y="38"/>
                  <a:pt x="751" y="34"/>
                  <a:pt x="739" y="34"/>
                </a:cubicBezTo>
                <a:cubicBezTo>
                  <a:pt x="732" y="34"/>
                  <a:pt x="725" y="36"/>
                  <a:pt x="719" y="40"/>
                </a:cubicBezTo>
                <a:cubicBezTo>
                  <a:pt x="713" y="44"/>
                  <a:pt x="709" y="49"/>
                  <a:pt x="706" y="55"/>
                </a:cubicBezTo>
                <a:cubicBezTo>
                  <a:pt x="702" y="62"/>
                  <a:pt x="701" y="70"/>
                  <a:pt x="701" y="78"/>
                </a:cubicBezTo>
                <a:cubicBezTo>
                  <a:pt x="701" y="80"/>
                  <a:pt x="701" y="80"/>
                  <a:pt x="701" y="80"/>
                </a:cubicBezTo>
                <a:cubicBezTo>
                  <a:pt x="701" y="93"/>
                  <a:pt x="704" y="103"/>
                  <a:pt x="712" y="111"/>
                </a:cubicBezTo>
                <a:cubicBezTo>
                  <a:pt x="719" y="118"/>
                  <a:pt x="729" y="122"/>
                  <a:pt x="741" y="122"/>
                </a:cubicBezTo>
                <a:cubicBezTo>
                  <a:pt x="748" y="122"/>
                  <a:pt x="755" y="121"/>
                  <a:pt x="760" y="118"/>
                </a:cubicBezTo>
                <a:close/>
                <a:moveTo>
                  <a:pt x="632" y="57"/>
                </a:moveTo>
                <a:cubicBezTo>
                  <a:pt x="635" y="52"/>
                  <a:pt x="640" y="50"/>
                  <a:pt x="647" y="50"/>
                </a:cubicBezTo>
                <a:cubicBezTo>
                  <a:pt x="654" y="50"/>
                  <a:pt x="660" y="53"/>
                  <a:pt x="663" y="60"/>
                </a:cubicBezTo>
                <a:cubicBezTo>
                  <a:pt x="663" y="97"/>
                  <a:pt x="663" y="97"/>
                  <a:pt x="663" y="97"/>
                </a:cubicBezTo>
                <a:cubicBezTo>
                  <a:pt x="660" y="103"/>
                  <a:pt x="654" y="107"/>
                  <a:pt x="646" y="107"/>
                </a:cubicBezTo>
                <a:cubicBezTo>
                  <a:pt x="640" y="107"/>
                  <a:pt x="635" y="104"/>
                  <a:pt x="632" y="99"/>
                </a:cubicBezTo>
                <a:cubicBezTo>
                  <a:pt x="628" y="94"/>
                  <a:pt x="627" y="88"/>
                  <a:pt x="627" y="79"/>
                </a:cubicBezTo>
                <a:cubicBezTo>
                  <a:pt x="627" y="70"/>
                  <a:pt x="628" y="62"/>
                  <a:pt x="632" y="57"/>
                </a:cubicBezTo>
                <a:close/>
                <a:moveTo>
                  <a:pt x="617" y="110"/>
                </a:moveTo>
                <a:cubicBezTo>
                  <a:pt x="624" y="118"/>
                  <a:pt x="632" y="122"/>
                  <a:pt x="642" y="122"/>
                </a:cubicBezTo>
                <a:cubicBezTo>
                  <a:pt x="651" y="122"/>
                  <a:pt x="658" y="119"/>
                  <a:pt x="663" y="113"/>
                </a:cubicBezTo>
                <a:cubicBezTo>
                  <a:pt x="663" y="119"/>
                  <a:pt x="663" y="119"/>
                  <a:pt x="663" y="119"/>
                </a:cubicBezTo>
                <a:cubicBezTo>
                  <a:pt x="663" y="125"/>
                  <a:pt x="662" y="130"/>
                  <a:pt x="658" y="134"/>
                </a:cubicBezTo>
                <a:cubicBezTo>
                  <a:pt x="654" y="137"/>
                  <a:pt x="649" y="139"/>
                  <a:pt x="643" y="139"/>
                </a:cubicBezTo>
                <a:cubicBezTo>
                  <a:pt x="634" y="139"/>
                  <a:pt x="627" y="135"/>
                  <a:pt x="621" y="129"/>
                </a:cubicBezTo>
                <a:cubicBezTo>
                  <a:pt x="612" y="140"/>
                  <a:pt x="612" y="140"/>
                  <a:pt x="612" y="140"/>
                </a:cubicBezTo>
                <a:cubicBezTo>
                  <a:pt x="616" y="144"/>
                  <a:pt x="620" y="147"/>
                  <a:pt x="626" y="150"/>
                </a:cubicBezTo>
                <a:cubicBezTo>
                  <a:pt x="632" y="153"/>
                  <a:pt x="638" y="154"/>
                  <a:pt x="644" y="154"/>
                </a:cubicBezTo>
                <a:cubicBezTo>
                  <a:pt x="656" y="154"/>
                  <a:pt x="665" y="151"/>
                  <a:pt x="672" y="144"/>
                </a:cubicBezTo>
                <a:cubicBezTo>
                  <a:pt x="679" y="138"/>
                  <a:pt x="682" y="129"/>
                  <a:pt x="682" y="118"/>
                </a:cubicBezTo>
                <a:cubicBezTo>
                  <a:pt x="682" y="36"/>
                  <a:pt x="682" y="36"/>
                  <a:pt x="682" y="36"/>
                </a:cubicBezTo>
                <a:cubicBezTo>
                  <a:pt x="665" y="36"/>
                  <a:pt x="665" y="36"/>
                  <a:pt x="665" y="36"/>
                </a:cubicBezTo>
                <a:cubicBezTo>
                  <a:pt x="664" y="45"/>
                  <a:pt x="664" y="45"/>
                  <a:pt x="664" y="45"/>
                </a:cubicBezTo>
                <a:cubicBezTo>
                  <a:pt x="659" y="38"/>
                  <a:pt x="651" y="34"/>
                  <a:pt x="642" y="34"/>
                </a:cubicBezTo>
                <a:cubicBezTo>
                  <a:pt x="631" y="34"/>
                  <a:pt x="623" y="38"/>
                  <a:pt x="617" y="46"/>
                </a:cubicBezTo>
                <a:cubicBezTo>
                  <a:pt x="611" y="54"/>
                  <a:pt x="608" y="65"/>
                  <a:pt x="608" y="78"/>
                </a:cubicBezTo>
                <a:cubicBezTo>
                  <a:pt x="608" y="92"/>
                  <a:pt x="611" y="102"/>
                  <a:pt x="617" y="110"/>
                </a:cubicBezTo>
                <a:close/>
                <a:moveTo>
                  <a:pt x="561" y="15"/>
                </a:moveTo>
                <a:cubicBezTo>
                  <a:pt x="561" y="36"/>
                  <a:pt x="561" y="36"/>
                  <a:pt x="561" y="36"/>
                </a:cubicBezTo>
                <a:cubicBezTo>
                  <a:pt x="547" y="36"/>
                  <a:pt x="547" y="36"/>
                  <a:pt x="547" y="36"/>
                </a:cubicBezTo>
                <a:cubicBezTo>
                  <a:pt x="547" y="50"/>
                  <a:pt x="547" y="50"/>
                  <a:pt x="547" y="50"/>
                </a:cubicBezTo>
                <a:cubicBezTo>
                  <a:pt x="561" y="50"/>
                  <a:pt x="561" y="50"/>
                  <a:pt x="561" y="50"/>
                </a:cubicBezTo>
                <a:cubicBezTo>
                  <a:pt x="561" y="98"/>
                  <a:pt x="561" y="98"/>
                  <a:pt x="561" y="98"/>
                </a:cubicBezTo>
                <a:cubicBezTo>
                  <a:pt x="561" y="114"/>
                  <a:pt x="568" y="122"/>
                  <a:pt x="583" y="122"/>
                </a:cubicBezTo>
                <a:cubicBezTo>
                  <a:pt x="587" y="122"/>
                  <a:pt x="591" y="122"/>
                  <a:pt x="595" y="120"/>
                </a:cubicBezTo>
                <a:cubicBezTo>
                  <a:pt x="595" y="106"/>
                  <a:pt x="595" y="106"/>
                  <a:pt x="595" y="106"/>
                </a:cubicBezTo>
                <a:cubicBezTo>
                  <a:pt x="593" y="106"/>
                  <a:pt x="591" y="106"/>
                  <a:pt x="589" y="106"/>
                </a:cubicBezTo>
                <a:cubicBezTo>
                  <a:pt x="585" y="106"/>
                  <a:pt x="583" y="106"/>
                  <a:pt x="582" y="104"/>
                </a:cubicBezTo>
                <a:cubicBezTo>
                  <a:pt x="580" y="103"/>
                  <a:pt x="580" y="101"/>
                  <a:pt x="580" y="97"/>
                </a:cubicBezTo>
                <a:cubicBezTo>
                  <a:pt x="580" y="50"/>
                  <a:pt x="580" y="50"/>
                  <a:pt x="580" y="50"/>
                </a:cubicBezTo>
                <a:cubicBezTo>
                  <a:pt x="595" y="50"/>
                  <a:pt x="595" y="50"/>
                  <a:pt x="595" y="50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0" y="36"/>
                  <a:pt x="580" y="36"/>
                  <a:pt x="580" y="36"/>
                </a:cubicBezTo>
                <a:cubicBezTo>
                  <a:pt x="580" y="15"/>
                  <a:pt x="580" y="15"/>
                  <a:pt x="580" y="15"/>
                </a:cubicBezTo>
                <a:lnTo>
                  <a:pt x="561" y="15"/>
                </a:lnTo>
                <a:close/>
                <a:moveTo>
                  <a:pt x="517" y="121"/>
                </a:moveTo>
                <a:cubicBezTo>
                  <a:pt x="535" y="121"/>
                  <a:pt x="535" y="121"/>
                  <a:pt x="535" y="121"/>
                </a:cubicBezTo>
                <a:cubicBezTo>
                  <a:pt x="535" y="36"/>
                  <a:pt x="535" y="36"/>
                  <a:pt x="535" y="36"/>
                </a:cubicBezTo>
                <a:cubicBezTo>
                  <a:pt x="516" y="36"/>
                  <a:pt x="516" y="36"/>
                  <a:pt x="516" y="36"/>
                </a:cubicBezTo>
                <a:cubicBezTo>
                  <a:pt x="516" y="97"/>
                  <a:pt x="516" y="97"/>
                  <a:pt x="516" y="97"/>
                </a:cubicBezTo>
                <a:cubicBezTo>
                  <a:pt x="512" y="103"/>
                  <a:pt x="506" y="107"/>
                  <a:pt x="497" y="107"/>
                </a:cubicBezTo>
                <a:cubicBezTo>
                  <a:pt x="488" y="107"/>
                  <a:pt x="484" y="101"/>
                  <a:pt x="484" y="91"/>
                </a:cubicBezTo>
                <a:cubicBezTo>
                  <a:pt x="484" y="36"/>
                  <a:pt x="484" y="36"/>
                  <a:pt x="484" y="36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5" y="91"/>
                  <a:pt x="465" y="91"/>
                  <a:pt x="465" y="91"/>
                </a:cubicBezTo>
                <a:cubicBezTo>
                  <a:pt x="465" y="101"/>
                  <a:pt x="467" y="109"/>
                  <a:pt x="472" y="114"/>
                </a:cubicBezTo>
                <a:cubicBezTo>
                  <a:pt x="476" y="119"/>
                  <a:pt x="483" y="122"/>
                  <a:pt x="492" y="122"/>
                </a:cubicBezTo>
                <a:cubicBezTo>
                  <a:pt x="503" y="122"/>
                  <a:pt x="511" y="119"/>
                  <a:pt x="516" y="112"/>
                </a:cubicBezTo>
                <a:lnTo>
                  <a:pt x="517" y="121"/>
                </a:lnTo>
                <a:close/>
                <a:moveTo>
                  <a:pt x="451" y="36"/>
                </a:moveTo>
                <a:cubicBezTo>
                  <a:pt x="449" y="35"/>
                  <a:pt x="447" y="34"/>
                  <a:pt x="444" y="34"/>
                </a:cubicBezTo>
                <a:cubicBezTo>
                  <a:pt x="436" y="34"/>
                  <a:pt x="430" y="38"/>
                  <a:pt x="425" y="45"/>
                </a:cubicBezTo>
                <a:cubicBezTo>
                  <a:pt x="425" y="36"/>
                  <a:pt x="425" y="36"/>
                  <a:pt x="425" y="36"/>
                </a:cubicBezTo>
                <a:cubicBezTo>
                  <a:pt x="407" y="36"/>
                  <a:pt x="407" y="36"/>
                  <a:pt x="407" y="36"/>
                </a:cubicBezTo>
                <a:cubicBezTo>
                  <a:pt x="407" y="121"/>
                  <a:pt x="407" y="121"/>
                  <a:pt x="407" y="121"/>
                </a:cubicBezTo>
                <a:cubicBezTo>
                  <a:pt x="426" y="121"/>
                  <a:pt x="426" y="121"/>
                  <a:pt x="426" y="121"/>
                </a:cubicBezTo>
                <a:cubicBezTo>
                  <a:pt x="426" y="63"/>
                  <a:pt x="426" y="63"/>
                  <a:pt x="426" y="63"/>
                </a:cubicBezTo>
                <a:cubicBezTo>
                  <a:pt x="429" y="56"/>
                  <a:pt x="435" y="53"/>
                  <a:pt x="443" y="53"/>
                </a:cubicBezTo>
                <a:cubicBezTo>
                  <a:pt x="446" y="53"/>
                  <a:pt x="449" y="53"/>
                  <a:pt x="451" y="53"/>
                </a:cubicBezTo>
                <a:lnTo>
                  <a:pt x="451" y="36"/>
                </a:lnTo>
                <a:close/>
                <a:moveTo>
                  <a:pt x="364" y="104"/>
                </a:moveTo>
                <a:cubicBezTo>
                  <a:pt x="362" y="106"/>
                  <a:pt x="361" y="108"/>
                  <a:pt x="361" y="111"/>
                </a:cubicBezTo>
                <a:cubicBezTo>
                  <a:pt x="361" y="114"/>
                  <a:pt x="362" y="117"/>
                  <a:pt x="364" y="119"/>
                </a:cubicBezTo>
                <a:cubicBezTo>
                  <a:pt x="366" y="121"/>
                  <a:pt x="369" y="121"/>
                  <a:pt x="372" y="121"/>
                </a:cubicBezTo>
                <a:cubicBezTo>
                  <a:pt x="376" y="121"/>
                  <a:pt x="378" y="120"/>
                  <a:pt x="380" y="119"/>
                </a:cubicBezTo>
                <a:cubicBezTo>
                  <a:pt x="382" y="117"/>
                  <a:pt x="383" y="114"/>
                  <a:pt x="383" y="111"/>
                </a:cubicBezTo>
                <a:cubicBezTo>
                  <a:pt x="383" y="108"/>
                  <a:pt x="382" y="106"/>
                  <a:pt x="380" y="104"/>
                </a:cubicBezTo>
                <a:cubicBezTo>
                  <a:pt x="378" y="102"/>
                  <a:pt x="376" y="101"/>
                  <a:pt x="372" y="101"/>
                </a:cubicBezTo>
                <a:cubicBezTo>
                  <a:pt x="368" y="101"/>
                  <a:pt x="366" y="102"/>
                  <a:pt x="364" y="104"/>
                </a:cubicBezTo>
                <a:close/>
                <a:moveTo>
                  <a:pt x="306" y="36"/>
                </a:moveTo>
                <a:cubicBezTo>
                  <a:pt x="291" y="36"/>
                  <a:pt x="291" y="36"/>
                  <a:pt x="291" y="36"/>
                </a:cubicBezTo>
                <a:cubicBezTo>
                  <a:pt x="274" y="94"/>
                  <a:pt x="274" y="94"/>
                  <a:pt x="274" y="94"/>
                </a:cubicBezTo>
                <a:cubicBezTo>
                  <a:pt x="260" y="36"/>
                  <a:pt x="260" y="36"/>
                  <a:pt x="260" y="36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80" y="121"/>
                  <a:pt x="280" y="121"/>
                  <a:pt x="280" y="121"/>
                </a:cubicBezTo>
                <a:cubicBezTo>
                  <a:pt x="298" y="62"/>
                  <a:pt x="298" y="62"/>
                  <a:pt x="298" y="62"/>
                </a:cubicBezTo>
                <a:cubicBezTo>
                  <a:pt x="316" y="121"/>
                  <a:pt x="316" y="121"/>
                  <a:pt x="316" y="121"/>
                </a:cubicBezTo>
                <a:cubicBezTo>
                  <a:pt x="332" y="121"/>
                  <a:pt x="332" y="121"/>
                  <a:pt x="332" y="121"/>
                </a:cubicBezTo>
                <a:cubicBezTo>
                  <a:pt x="355" y="36"/>
                  <a:pt x="355" y="36"/>
                  <a:pt x="355" y="36"/>
                </a:cubicBezTo>
                <a:cubicBezTo>
                  <a:pt x="337" y="36"/>
                  <a:pt x="337" y="36"/>
                  <a:pt x="337" y="36"/>
                </a:cubicBezTo>
                <a:cubicBezTo>
                  <a:pt x="323" y="94"/>
                  <a:pt x="323" y="94"/>
                  <a:pt x="323" y="94"/>
                </a:cubicBezTo>
                <a:lnTo>
                  <a:pt x="306" y="36"/>
                </a:lnTo>
                <a:close/>
                <a:moveTo>
                  <a:pt x="185" y="36"/>
                </a:moveTo>
                <a:cubicBezTo>
                  <a:pt x="170" y="36"/>
                  <a:pt x="170" y="36"/>
                  <a:pt x="170" y="36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39" y="36"/>
                  <a:pt x="139" y="36"/>
                  <a:pt x="139" y="36"/>
                </a:cubicBezTo>
                <a:cubicBezTo>
                  <a:pt x="121" y="36"/>
                  <a:pt x="121" y="36"/>
                  <a:pt x="121" y="36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77" y="62"/>
                  <a:pt x="177" y="62"/>
                  <a:pt x="177" y="62"/>
                </a:cubicBezTo>
                <a:cubicBezTo>
                  <a:pt x="196" y="121"/>
                  <a:pt x="196" y="121"/>
                  <a:pt x="196" y="121"/>
                </a:cubicBezTo>
                <a:cubicBezTo>
                  <a:pt x="211" y="121"/>
                  <a:pt x="211" y="121"/>
                  <a:pt x="211" y="121"/>
                </a:cubicBezTo>
                <a:cubicBezTo>
                  <a:pt x="234" y="36"/>
                  <a:pt x="234" y="36"/>
                  <a:pt x="234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02" y="94"/>
                  <a:pt x="202" y="94"/>
                  <a:pt x="202" y="94"/>
                </a:cubicBezTo>
                <a:lnTo>
                  <a:pt x="185" y="36"/>
                </a:lnTo>
                <a:close/>
                <a:moveTo>
                  <a:pt x="64" y="36"/>
                </a:moveTo>
                <a:cubicBezTo>
                  <a:pt x="49" y="36"/>
                  <a:pt x="49" y="36"/>
                  <a:pt x="49" y="36"/>
                </a:cubicBezTo>
                <a:cubicBezTo>
                  <a:pt x="32" y="94"/>
                  <a:pt x="32" y="94"/>
                  <a:pt x="32" y="94"/>
                </a:cubicBezTo>
                <a:cubicBezTo>
                  <a:pt x="18" y="36"/>
                  <a:pt x="18" y="36"/>
                  <a:pt x="1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56" y="62"/>
                  <a:pt x="56" y="62"/>
                  <a:pt x="56" y="62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81" y="94"/>
                  <a:pt x="81" y="94"/>
                  <a:pt x="81" y="94"/>
                </a:cubicBezTo>
                <a:lnTo>
                  <a:pt x="64" y="36"/>
                </a:lnTo>
                <a:close/>
              </a:path>
            </a:pathLst>
          </a:custGeom>
          <a:solidFill>
            <a:srgbClr val="5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8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C64930-F1F7-4FDD-A53B-8E241145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093CB1-E245-4447-A58C-E7CCD920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1C9325-E160-4780-8596-D49DC426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BA18-4AB1-4518-B609-9F1D21D57D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8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4B60D2-0A71-4B7C-BD2B-5D5B08F5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7749CE-2337-4A28-9A1F-A41B0860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864594-2201-419F-8BCA-7795DEAC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FEBD-0ABA-416F-B25C-C8FB2FF61D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92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89BD09-331A-4D70-9F74-1F70B16F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0DE821-AA8F-46BB-9785-A92F5187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5A2B37-D1E5-4539-9DE8-C2E98D2C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2C3A-D408-49CE-8A99-036BEC3CAD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740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5FA5325-EFF8-4534-A00B-3CBD2FE3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CEE3CD7-F990-4A84-A042-94F33ED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5C268CD-CBBD-41B7-BC1B-F829F2E6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42F9-DD33-4F69-9A60-E4B6A6D89E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22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CC626BA-F0B6-4DC7-B9EB-1CC50560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449BC3D7-7DE7-4A93-B0EB-8F8D6EC6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FE0503E-87FE-4602-AEAE-6FE9F807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88E4-24F3-4958-8DAF-7C3BD7226D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DCBD4A86-1358-4D52-AAEC-BAE40372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058491A-6452-4C47-8B0D-4ACB3BBF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246B5A3-CA84-456A-B7F2-607123F4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063D-6083-458A-ADF1-AC63955DE1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742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CA997D52-D10D-4D08-A843-8E9CF578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88EA752-0A90-40FF-8595-4726174D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0080C1D-FABE-49A6-836A-84CEB991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2770-E6BE-4AD5-8B77-28B4F276F5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9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3C36EC7-D4CF-4E0E-8E02-9A2310E2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31AE8E8-AF4A-4220-97A6-095A2A00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F389371-6295-4F50-A06C-962358B0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B3B0-D1D8-481F-A004-E507393FE5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582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8A59D4F-7FF2-422D-B1C5-102DA131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54D54EA-036C-4E58-9E3C-91D34AC7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A18028C-2D21-4939-82C9-54D8A264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814B-AB44-4B5E-A690-7DF949A682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5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1" smtClean="0"/>
              <a:t>3 Oktober  2019 Belfast</a:t>
            </a:r>
            <a:endParaRPr lang="nl-NL" noProof="1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CSE in the Netherlands</a:t>
            </a:r>
            <a:endParaRPr lang="nl-NL" noProof="1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4B03B6-50DA-47C7-92A2-91959FD1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1F09A7-01CD-4020-B7A1-734627F3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CD4E78-D3C5-471D-B6E2-17395D63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A165-19B5-4402-8F7F-D85DF9BEBC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678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2F0A03-5597-4390-A9A8-C458A906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AA3F24-CE08-4246-A953-94C04289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4D29C7-E430-42C8-88AC-1868AED6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4E14-9D0C-4744-B62A-DAB16EF315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583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kader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013200" y="1108800"/>
            <a:ext cx="7560000" cy="45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1"/>
              <a:t>Klik op een icoon om een object in te voegen</a:t>
            </a:r>
          </a:p>
          <a:p>
            <a:pPr lvl="0"/>
            <a:endParaRPr lang="nl-NL" noProof="1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1" smtClean="0"/>
              <a:t>3 Oktober  2019 Belfast</a:t>
            </a:r>
            <a:endParaRPr lang="nl-NL" noProof="1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CSE in the Netherlands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3013200" y="595812"/>
            <a:ext cx="7561262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Roboto" panose="02000000000000000000" pitchFamily="2" charset="0"/>
              <a:buNone/>
              <a:defRPr sz="1600" baseline="0"/>
            </a:lvl1pPr>
            <a:lvl2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 baseline="0">
                <a:solidFill>
                  <a:schemeClr val="accent4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 baseline="0">
                <a:solidFill>
                  <a:schemeClr val="accent2"/>
                </a:solidFill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 b="0" baseline="0">
                <a:solidFill>
                  <a:schemeClr val="accent3"/>
                </a:solidFill>
              </a:defRPr>
            </a:lvl4pPr>
            <a:lvl5pPr marL="180000" indent="-180000">
              <a:lnSpc>
                <a:spcPct val="100000"/>
              </a:lnSpc>
              <a:buClr>
                <a:schemeClr val="accent5"/>
              </a:buClr>
              <a:buFont typeface="Roboto" panose="02000000000000000000" pitchFamily="2" charset="0"/>
              <a:buChar char="–"/>
              <a:defRPr sz="1600">
                <a:solidFill>
                  <a:srgbClr val="914DA8"/>
                </a:solidFill>
              </a:defRPr>
            </a:lvl5pPr>
            <a:lvl6pPr marL="180000" indent="-180000">
              <a:lnSpc>
                <a:spcPct val="100000"/>
              </a:lnSpc>
              <a:buFont typeface="Roboto" panose="02000000000000000000" pitchFamily="2" charset="0"/>
              <a:buChar char="–"/>
              <a:defRPr sz="1600" baseline="0">
                <a:solidFill>
                  <a:schemeClr val="accent5"/>
                </a:solidFill>
              </a:defRPr>
            </a:lvl6pPr>
            <a:lvl7pPr marL="180000" indent="-180000">
              <a:lnSpc>
                <a:spcPct val="100000"/>
              </a:lnSpc>
              <a:buClr>
                <a:srgbClr val="914DA8"/>
              </a:buClr>
              <a:buFont typeface="Roboto" panose="02000000000000000000" pitchFamily="2" charset="0"/>
              <a:buChar char="–"/>
              <a:defRPr sz="1600" baseline="0">
                <a:solidFill>
                  <a:srgbClr val="914DA8"/>
                </a:solidFill>
              </a:defRPr>
            </a:lvl7pPr>
            <a:lvl8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>
                <a:solidFill>
                  <a:schemeClr val="accent6"/>
                </a:solidFill>
              </a:defRPr>
            </a:lvl8pPr>
            <a:lvl9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Roboto" panose="02000000000000000000" pitchFamily="2" charset="0"/>
              <a:buChar char="–"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464430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C64930-F1F7-4FDD-A53B-8E241145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093CB1-E245-4447-A58C-E7CCD920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1C9325-E160-4780-8596-D49DC426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BA18-4AB1-4518-B609-9F1D21D57D56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09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4B60D2-0A71-4B7C-BD2B-5D5B08F5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7749CE-2337-4A28-9A1F-A41B0860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864594-2201-419F-8BCA-7795DEAC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FEBD-0ABA-416F-B25C-C8FB2FF61DF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8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89BD09-331A-4D70-9F74-1F70B16F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0DE821-AA8F-46BB-9785-A92F5187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5A2B37-D1E5-4539-9DE8-C2E98D2C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2C3A-D408-49CE-8A99-036BEC3CADF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9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5FA5325-EFF8-4534-A00B-3CBD2FE3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CEE3CD7-F990-4A84-A042-94F33ED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5C268CD-CBBD-41B7-BC1B-F829F2E6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42F9-DD33-4F69-9A60-E4B6A6D89EC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2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CC626BA-F0B6-4DC7-B9EB-1CC50560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449BC3D7-7DE7-4A93-B0EB-8F8D6EC6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FE0503E-87FE-4602-AEAE-6FE9F807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88E4-24F3-4958-8DAF-7C3BD7226DF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67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DCBD4A86-1358-4D52-AAEC-BAE40372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058491A-6452-4C47-8B0D-4ACB3BBF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246B5A3-CA84-456A-B7F2-607123F4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063D-6083-458A-ADF1-AC63955DE11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19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CA997D52-D10D-4D08-A843-8E9CF578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88EA752-0A90-40FF-8595-4726174D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0080C1D-FABE-49A6-836A-84CEB991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2770-E6BE-4AD5-8B77-28B4F276F5C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0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kader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3200" y="1108800"/>
            <a:ext cx="7560000" cy="4500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1" smtClean="0"/>
              <a:t>3 Oktober  2019 Belfast</a:t>
            </a:r>
            <a:endParaRPr lang="nl-NL" noProof="1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CSE in the Netherlands</a:t>
            </a:r>
            <a:endParaRPr lang="nl-NL" noProof="1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3013200" y="595812"/>
            <a:ext cx="7561262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Roboto" panose="02000000000000000000" pitchFamily="2" charset="0"/>
              <a:buNone/>
              <a:defRPr sz="1600" baseline="0"/>
            </a:lvl1pPr>
            <a:lvl2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 baseline="0">
                <a:solidFill>
                  <a:schemeClr val="accent4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 baseline="0">
                <a:solidFill>
                  <a:schemeClr val="accent2"/>
                </a:solidFill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 b="0" baseline="0">
                <a:solidFill>
                  <a:schemeClr val="accent3"/>
                </a:solidFill>
              </a:defRPr>
            </a:lvl4pPr>
            <a:lvl5pPr marL="180000" indent="-180000">
              <a:lnSpc>
                <a:spcPct val="100000"/>
              </a:lnSpc>
              <a:buClr>
                <a:schemeClr val="accent5"/>
              </a:buClr>
              <a:buFont typeface="Roboto" panose="02000000000000000000" pitchFamily="2" charset="0"/>
              <a:buChar char="–"/>
              <a:defRPr sz="1600">
                <a:solidFill>
                  <a:srgbClr val="914DA8"/>
                </a:solidFill>
              </a:defRPr>
            </a:lvl5pPr>
            <a:lvl6pPr marL="180000" indent="-180000">
              <a:lnSpc>
                <a:spcPct val="100000"/>
              </a:lnSpc>
              <a:buFont typeface="Roboto" panose="02000000000000000000" pitchFamily="2" charset="0"/>
              <a:buChar char="–"/>
              <a:defRPr sz="1600" baseline="0">
                <a:solidFill>
                  <a:schemeClr val="accent5"/>
                </a:solidFill>
              </a:defRPr>
            </a:lvl6pPr>
            <a:lvl7pPr marL="180000" indent="-180000">
              <a:lnSpc>
                <a:spcPct val="100000"/>
              </a:lnSpc>
              <a:buClr>
                <a:srgbClr val="914DA8"/>
              </a:buClr>
              <a:buFont typeface="Roboto" panose="02000000000000000000" pitchFamily="2" charset="0"/>
              <a:buChar char="–"/>
              <a:defRPr sz="1600" baseline="0">
                <a:solidFill>
                  <a:srgbClr val="914DA8"/>
                </a:solidFill>
              </a:defRPr>
            </a:lvl7pPr>
            <a:lvl8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>
                <a:solidFill>
                  <a:schemeClr val="accent6"/>
                </a:solidFill>
              </a:defRPr>
            </a:lvl8pPr>
            <a:lvl9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Roboto" panose="02000000000000000000" pitchFamily="2" charset="0"/>
              <a:buChar char="–"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548557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3C36EC7-D4CF-4E0E-8E02-9A2310E2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31AE8E8-AF4A-4220-97A6-095A2A00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F389371-6295-4F50-A06C-962358B0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B3B0-D1D8-481F-A004-E507393FE5A6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81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8A59D4F-7FF2-422D-B1C5-102DA131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54D54EA-036C-4E58-9E3C-91D34AC7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A18028C-2D21-4939-82C9-54D8A264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814B-AB44-4B5E-A690-7DF949A6823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78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4B03B6-50DA-47C7-92A2-91959FD1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1F09A7-01CD-4020-B7A1-734627F3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CD4E78-D3C5-471D-B6E2-17395D63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A165-19B5-4402-8F7F-D85DF9BEBCD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34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2F0A03-5597-4390-A9A8-C458A906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AA3F24-CE08-4246-A953-94C04289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4D29C7-E430-42C8-88AC-1868AED6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4E14-9D0C-4744-B62A-DAB16EF315FC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42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kader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013200" y="1108800"/>
            <a:ext cx="7560000" cy="45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1"/>
              <a:t>Klik op een icoon om een object in te voegen</a:t>
            </a:r>
          </a:p>
          <a:p>
            <a:pPr lvl="0"/>
            <a:endParaRPr lang="nl-NL" noProof="1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1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3013200" y="595812"/>
            <a:ext cx="7561262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Roboto" panose="02000000000000000000" pitchFamily="2" charset="0"/>
              <a:buNone/>
              <a:defRPr sz="1600" baseline="0"/>
            </a:lvl1pPr>
            <a:lvl2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 baseline="0">
                <a:solidFill>
                  <a:schemeClr val="accent4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 baseline="0">
                <a:solidFill>
                  <a:schemeClr val="accent2"/>
                </a:solidFill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 b="0" baseline="0">
                <a:solidFill>
                  <a:schemeClr val="accent3"/>
                </a:solidFill>
              </a:defRPr>
            </a:lvl4pPr>
            <a:lvl5pPr marL="180000" indent="-180000">
              <a:lnSpc>
                <a:spcPct val="100000"/>
              </a:lnSpc>
              <a:buClr>
                <a:schemeClr val="accent5"/>
              </a:buClr>
              <a:buFont typeface="Roboto" panose="02000000000000000000" pitchFamily="2" charset="0"/>
              <a:buChar char="–"/>
              <a:defRPr sz="1600">
                <a:solidFill>
                  <a:srgbClr val="914DA8"/>
                </a:solidFill>
              </a:defRPr>
            </a:lvl5pPr>
            <a:lvl6pPr marL="180000" indent="-180000">
              <a:lnSpc>
                <a:spcPct val="100000"/>
              </a:lnSpc>
              <a:buFont typeface="Roboto" panose="02000000000000000000" pitchFamily="2" charset="0"/>
              <a:buChar char="–"/>
              <a:defRPr sz="1600" baseline="0">
                <a:solidFill>
                  <a:schemeClr val="accent5"/>
                </a:solidFill>
              </a:defRPr>
            </a:lvl6pPr>
            <a:lvl7pPr marL="180000" indent="-180000">
              <a:lnSpc>
                <a:spcPct val="100000"/>
              </a:lnSpc>
              <a:buClr>
                <a:srgbClr val="914DA8"/>
              </a:buClr>
              <a:buFont typeface="Roboto" panose="02000000000000000000" pitchFamily="2" charset="0"/>
              <a:buChar char="–"/>
              <a:defRPr sz="1600" baseline="0">
                <a:solidFill>
                  <a:srgbClr val="914DA8"/>
                </a:solidFill>
              </a:defRPr>
            </a:lvl7pPr>
            <a:lvl8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>
                <a:solidFill>
                  <a:schemeClr val="accent6"/>
                </a:solidFill>
              </a:defRPr>
            </a:lvl8pPr>
            <a:lvl9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Roboto" panose="02000000000000000000" pitchFamily="2" charset="0"/>
              <a:buChar char="–"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23060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1" smtClean="0"/>
              <a:t>3 Oktober  2019 Belfast</a:t>
            </a:r>
            <a:endParaRPr lang="nl-NL" noProof="1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CSE in the Netherlands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881461" y="1108800"/>
            <a:ext cx="3690000" cy="4500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3011461" y="1108800"/>
            <a:ext cx="3690000" cy="4500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11461" y="575772"/>
            <a:ext cx="7560000" cy="468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23674" y="1836216"/>
            <a:ext cx="6876000" cy="1250676"/>
          </a:xfrm>
        </p:spPr>
        <p:txBody>
          <a:bodyPr anchor="b" anchorCtr="0"/>
          <a:lstStyle>
            <a:lvl1pPr algn="l">
              <a:lnSpc>
                <a:spcPct val="100000"/>
              </a:lnSpc>
              <a:buFontTx/>
              <a:buNone/>
              <a:defRPr sz="3300" baseline="0"/>
            </a:lvl1pPr>
          </a:lstStyle>
          <a:p>
            <a:r>
              <a:rPr lang="nl-NL" noProof="1"/>
              <a:t>Tekst/titel van factsheet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3323674" y="3105214"/>
            <a:ext cx="6876000" cy="9001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3300"/>
            </a:lvl1pPr>
            <a:lvl2pPr marL="360000" indent="0">
              <a:lnSpc>
                <a:spcPct val="100000"/>
              </a:lnSpc>
              <a:buFontTx/>
              <a:buNone/>
              <a:defRPr sz="3300"/>
            </a:lvl2pPr>
            <a:lvl3pPr marL="720000" indent="0">
              <a:lnSpc>
                <a:spcPct val="100000"/>
              </a:lnSpc>
              <a:buFontTx/>
              <a:buNone/>
              <a:defRPr sz="3300"/>
            </a:lvl3pPr>
            <a:lvl4pPr>
              <a:lnSpc>
                <a:spcPct val="100000"/>
              </a:lnSpc>
              <a:buFontTx/>
              <a:buNone/>
              <a:defRPr sz="3300"/>
            </a:lvl4pPr>
            <a:lvl5pPr>
              <a:lnSpc>
                <a:spcPct val="100000"/>
              </a:lnSpc>
              <a:buFontTx/>
              <a:buNone/>
              <a:defRPr sz="330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 noProof="1" smtClean="0"/>
              <a:t>3 Oktober  2019 Belfast</a:t>
            </a:r>
            <a:endParaRPr lang="nl-NL" noProof="1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1"/>
              <a:t>CSE in the Netherlands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31325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extr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901825" y="1085850"/>
            <a:ext cx="8389937" cy="4964113"/>
            <a:chOff x="1198" y="684"/>
            <a:chExt cx="5285" cy="312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98" y="3805"/>
              <a:ext cx="5285" cy="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98" y="3805"/>
              <a:ext cx="5285" cy="6"/>
            </a:xfrm>
            <a:custGeom>
              <a:avLst/>
              <a:gdLst>
                <a:gd name="T0" fmla="*/ 0 w 5285"/>
                <a:gd name="T1" fmla="*/ 0 h 6"/>
                <a:gd name="T2" fmla="*/ 5285 w 5285"/>
                <a:gd name="T3" fmla="*/ 0 h 6"/>
                <a:gd name="T4" fmla="*/ 5285 w 5285"/>
                <a:gd name="T5" fmla="*/ 6 h 6"/>
                <a:gd name="T6" fmla="*/ 0 w 528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5" h="6">
                  <a:moveTo>
                    <a:pt x="0" y="0"/>
                  </a:moveTo>
                  <a:lnTo>
                    <a:pt x="5285" y="0"/>
                  </a:lnTo>
                  <a:lnTo>
                    <a:pt x="5285" y="6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948" y="684"/>
              <a:ext cx="1085" cy="118"/>
            </a:xfrm>
            <a:custGeom>
              <a:avLst/>
              <a:gdLst>
                <a:gd name="T0" fmla="*/ 984 w 1085"/>
                <a:gd name="T1" fmla="*/ 55 h 118"/>
                <a:gd name="T2" fmla="*/ 1035 w 1085"/>
                <a:gd name="T3" fmla="*/ 117 h 118"/>
                <a:gd name="T4" fmla="*/ 1063 w 1085"/>
                <a:gd name="T5" fmla="*/ 50 h 118"/>
                <a:gd name="T6" fmla="*/ 1085 w 1085"/>
                <a:gd name="T7" fmla="*/ 61 h 118"/>
                <a:gd name="T8" fmla="*/ 1008 w 1085"/>
                <a:gd name="T9" fmla="*/ 30 h 118"/>
                <a:gd name="T10" fmla="*/ 926 w 1085"/>
                <a:gd name="T11" fmla="*/ 117 h 118"/>
                <a:gd name="T12" fmla="*/ 925 w 1085"/>
                <a:gd name="T13" fmla="*/ 93 h 118"/>
                <a:gd name="T14" fmla="*/ 874 w 1085"/>
                <a:gd name="T15" fmla="*/ 32 h 118"/>
                <a:gd name="T16" fmla="*/ 925 w 1085"/>
                <a:gd name="T17" fmla="*/ 108 h 118"/>
                <a:gd name="T18" fmla="*/ 835 w 1085"/>
                <a:gd name="T19" fmla="*/ 41 h 118"/>
                <a:gd name="T20" fmla="*/ 835 w 1085"/>
                <a:gd name="T21" fmla="*/ 117 h 118"/>
                <a:gd name="T22" fmla="*/ 860 w 1085"/>
                <a:gd name="T23" fmla="*/ 32 h 118"/>
                <a:gd name="T24" fmla="*/ 752 w 1085"/>
                <a:gd name="T25" fmla="*/ 46 h 118"/>
                <a:gd name="T26" fmla="*/ 800 w 1085"/>
                <a:gd name="T27" fmla="*/ 116 h 118"/>
                <a:gd name="T28" fmla="*/ 785 w 1085"/>
                <a:gd name="T29" fmla="*/ 93 h 118"/>
                <a:gd name="T30" fmla="*/ 785 w 1085"/>
                <a:gd name="T31" fmla="*/ 32 h 118"/>
                <a:gd name="T32" fmla="*/ 669 w 1085"/>
                <a:gd name="T33" fmla="*/ 117 h 118"/>
                <a:gd name="T34" fmla="*/ 717 w 1085"/>
                <a:gd name="T35" fmla="*/ 50 h 118"/>
                <a:gd name="T36" fmla="*/ 740 w 1085"/>
                <a:gd name="T37" fmla="*/ 61 h 118"/>
                <a:gd name="T38" fmla="*/ 669 w 1085"/>
                <a:gd name="T39" fmla="*/ 32 h 118"/>
                <a:gd name="T40" fmla="*/ 598 w 1085"/>
                <a:gd name="T41" fmla="*/ 66 h 118"/>
                <a:gd name="T42" fmla="*/ 638 w 1085"/>
                <a:gd name="T43" fmla="*/ 114 h 118"/>
                <a:gd name="T44" fmla="*/ 605 w 1085"/>
                <a:gd name="T45" fmla="*/ 97 h 118"/>
                <a:gd name="T46" fmla="*/ 644 w 1085"/>
                <a:gd name="T47" fmla="*/ 41 h 118"/>
                <a:gd name="T48" fmla="*/ 579 w 1085"/>
                <a:gd name="T49" fmla="*/ 74 h 118"/>
                <a:gd name="T50" fmla="*/ 638 w 1085"/>
                <a:gd name="T51" fmla="*/ 114 h 118"/>
                <a:gd name="T52" fmla="*/ 517 w 1085"/>
                <a:gd name="T53" fmla="*/ 52 h 118"/>
                <a:gd name="T54" fmla="*/ 566 w 1085"/>
                <a:gd name="T55" fmla="*/ 62 h 118"/>
                <a:gd name="T56" fmla="*/ 493 w 1085"/>
                <a:gd name="T57" fmla="*/ 73 h 118"/>
                <a:gd name="T58" fmla="*/ 548 w 1085"/>
                <a:gd name="T59" fmla="*/ 114 h 118"/>
                <a:gd name="T60" fmla="*/ 543 w 1085"/>
                <a:gd name="T61" fmla="*/ 99 h 118"/>
                <a:gd name="T62" fmla="*/ 444 w 1085"/>
                <a:gd name="T63" fmla="*/ 104 h 118"/>
                <a:gd name="T64" fmla="*/ 412 w 1085"/>
                <a:gd name="T65" fmla="*/ 104 h 118"/>
                <a:gd name="T66" fmla="*/ 478 w 1085"/>
                <a:gd name="T67" fmla="*/ 93 h 118"/>
                <a:gd name="T68" fmla="*/ 433 w 1085"/>
                <a:gd name="T69" fmla="*/ 62 h 118"/>
                <a:gd name="T70" fmla="*/ 454 w 1085"/>
                <a:gd name="T71" fmla="*/ 48 h 118"/>
                <a:gd name="T72" fmla="*/ 443 w 1085"/>
                <a:gd name="T73" fmla="*/ 30 h 118"/>
                <a:gd name="T74" fmla="*/ 441 w 1085"/>
                <a:gd name="T75" fmla="*/ 81 h 118"/>
                <a:gd name="T76" fmla="*/ 372 w 1085"/>
                <a:gd name="T77" fmla="*/ 17 h 118"/>
                <a:gd name="T78" fmla="*/ 387 w 1085"/>
                <a:gd name="T79" fmla="*/ 3 h 118"/>
                <a:gd name="T80" fmla="*/ 372 w 1085"/>
                <a:gd name="T81" fmla="*/ 17 h 118"/>
                <a:gd name="T82" fmla="*/ 389 w 1085"/>
                <a:gd name="T83" fmla="*/ 117 h 118"/>
                <a:gd name="T84" fmla="*/ 296 w 1085"/>
                <a:gd name="T85" fmla="*/ 117 h 118"/>
                <a:gd name="T86" fmla="*/ 328 w 1085"/>
                <a:gd name="T87" fmla="*/ 62 h 118"/>
                <a:gd name="T88" fmla="*/ 321 w 1085"/>
                <a:gd name="T89" fmla="*/ 30 h 118"/>
                <a:gd name="T90" fmla="*/ 186 w 1085"/>
                <a:gd name="T91" fmla="*/ 32 h 118"/>
                <a:gd name="T92" fmla="*/ 223 w 1085"/>
                <a:gd name="T93" fmla="*/ 46 h 118"/>
                <a:gd name="T94" fmla="*/ 256 w 1085"/>
                <a:gd name="T95" fmla="*/ 117 h 118"/>
                <a:gd name="T96" fmla="*/ 204 w 1085"/>
                <a:gd name="T97" fmla="*/ 32 h 118"/>
                <a:gd name="T98" fmla="*/ 151 w 1085"/>
                <a:gd name="T99" fmla="*/ 66 h 118"/>
                <a:gd name="T100" fmla="*/ 146 w 1085"/>
                <a:gd name="T101" fmla="*/ 51 h 118"/>
                <a:gd name="T102" fmla="*/ 137 w 1085"/>
                <a:gd name="T103" fmla="*/ 103 h 118"/>
                <a:gd name="T104" fmla="*/ 170 w 1085"/>
                <a:gd name="T105" fmla="*/ 73 h 118"/>
                <a:gd name="T106" fmla="*/ 100 w 1085"/>
                <a:gd name="T107" fmla="*/ 51 h 118"/>
                <a:gd name="T108" fmla="*/ 136 w 1085"/>
                <a:gd name="T109" fmla="*/ 118 h 118"/>
                <a:gd name="T110" fmla="*/ 45 w 1085"/>
                <a:gd name="T111" fmla="*/ 53 h 118"/>
                <a:gd name="T112" fmla="*/ 20 w 1085"/>
                <a:gd name="T113" fmla="*/ 56 h 118"/>
                <a:gd name="T114" fmla="*/ 20 w 1085"/>
                <a:gd name="T115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5" h="118">
                  <a:moveTo>
                    <a:pt x="965" y="32"/>
                  </a:moveTo>
                  <a:cubicBezTo>
                    <a:pt x="965" y="117"/>
                    <a:pt x="965" y="117"/>
                    <a:pt x="965" y="117"/>
                  </a:cubicBezTo>
                  <a:cubicBezTo>
                    <a:pt x="984" y="117"/>
                    <a:pt x="984" y="117"/>
                    <a:pt x="984" y="117"/>
                  </a:cubicBezTo>
                  <a:cubicBezTo>
                    <a:pt x="984" y="55"/>
                    <a:pt x="984" y="55"/>
                    <a:pt x="984" y="55"/>
                  </a:cubicBezTo>
                  <a:cubicBezTo>
                    <a:pt x="987" y="49"/>
                    <a:pt x="993" y="46"/>
                    <a:pt x="1000" y="46"/>
                  </a:cubicBezTo>
                  <a:cubicBezTo>
                    <a:pt x="1010" y="46"/>
                    <a:pt x="1015" y="51"/>
                    <a:pt x="1016" y="61"/>
                  </a:cubicBezTo>
                  <a:cubicBezTo>
                    <a:pt x="1016" y="117"/>
                    <a:pt x="1016" y="117"/>
                    <a:pt x="1016" y="117"/>
                  </a:cubicBezTo>
                  <a:cubicBezTo>
                    <a:pt x="1035" y="117"/>
                    <a:pt x="1035" y="117"/>
                    <a:pt x="1035" y="117"/>
                  </a:cubicBezTo>
                  <a:cubicBezTo>
                    <a:pt x="1035" y="59"/>
                    <a:pt x="1035" y="59"/>
                    <a:pt x="1035" y="59"/>
                  </a:cubicBezTo>
                  <a:cubicBezTo>
                    <a:pt x="1036" y="55"/>
                    <a:pt x="1038" y="52"/>
                    <a:pt x="1040" y="49"/>
                  </a:cubicBezTo>
                  <a:cubicBezTo>
                    <a:pt x="1043" y="47"/>
                    <a:pt x="1047" y="46"/>
                    <a:pt x="1051" y="46"/>
                  </a:cubicBezTo>
                  <a:cubicBezTo>
                    <a:pt x="1056" y="46"/>
                    <a:pt x="1060" y="47"/>
                    <a:pt x="1063" y="50"/>
                  </a:cubicBezTo>
                  <a:cubicBezTo>
                    <a:pt x="1065" y="52"/>
                    <a:pt x="1066" y="56"/>
                    <a:pt x="1066" y="62"/>
                  </a:cubicBezTo>
                  <a:cubicBezTo>
                    <a:pt x="1066" y="117"/>
                    <a:pt x="1066" y="117"/>
                    <a:pt x="1066" y="117"/>
                  </a:cubicBezTo>
                  <a:cubicBezTo>
                    <a:pt x="1085" y="117"/>
                    <a:pt x="1085" y="117"/>
                    <a:pt x="1085" y="117"/>
                  </a:cubicBezTo>
                  <a:cubicBezTo>
                    <a:pt x="1085" y="61"/>
                    <a:pt x="1085" y="61"/>
                    <a:pt x="1085" y="61"/>
                  </a:cubicBezTo>
                  <a:cubicBezTo>
                    <a:pt x="1085" y="51"/>
                    <a:pt x="1083" y="43"/>
                    <a:pt x="1078" y="38"/>
                  </a:cubicBezTo>
                  <a:cubicBezTo>
                    <a:pt x="1073" y="33"/>
                    <a:pt x="1067" y="30"/>
                    <a:pt x="1057" y="30"/>
                  </a:cubicBezTo>
                  <a:cubicBezTo>
                    <a:pt x="1046" y="30"/>
                    <a:pt x="1037" y="35"/>
                    <a:pt x="1031" y="43"/>
                  </a:cubicBezTo>
                  <a:cubicBezTo>
                    <a:pt x="1027" y="35"/>
                    <a:pt x="1019" y="30"/>
                    <a:pt x="1008" y="30"/>
                  </a:cubicBezTo>
                  <a:cubicBezTo>
                    <a:pt x="998" y="30"/>
                    <a:pt x="990" y="34"/>
                    <a:pt x="984" y="41"/>
                  </a:cubicBezTo>
                  <a:cubicBezTo>
                    <a:pt x="983" y="32"/>
                    <a:pt x="983" y="32"/>
                    <a:pt x="983" y="32"/>
                  </a:cubicBezTo>
                  <a:lnTo>
                    <a:pt x="965" y="32"/>
                  </a:lnTo>
                  <a:close/>
                  <a:moveTo>
                    <a:pt x="926" y="117"/>
                  </a:moveTo>
                  <a:cubicBezTo>
                    <a:pt x="944" y="117"/>
                    <a:pt x="944" y="117"/>
                    <a:pt x="944" y="117"/>
                  </a:cubicBezTo>
                  <a:cubicBezTo>
                    <a:pt x="944" y="32"/>
                    <a:pt x="944" y="32"/>
                    <a:pt x="944" y="32"/>
                  </a:cubicBezTo>
                  <a:cubicBezTo>
                    <a:pt x="925" y="32"/>
                    <a:pt x="925" y="32"/>
                    <a:pt x="925" y="32"/>
                  </a:cubicBezTo>
                  <a:cubicBezTo>
                    <a:pt x="925" y="93"/>
                    <a:pt x="925" y="93"/>
                    <a:pt x="925" y="93"/>
                  </a:cubicBezTo>
                  <a:cubicBezTo>
                    <a:pt x="922" y="99"/>
                    <a:pt x="915" y="103"/>
                    <a:pt x="906" y="103"/>
                  </a:cubicBezTo>
                  <a:cubicBezTo>
                    <a:pt x="897" y="103"/>
                    <a:pt x="893" y="97"/>
                    <a:pt x="893" y="87"/>
                  </a:cubicBezTo>
                  <a:cubicBezTo>
                    <a:pt x="893" y="32"/>
                    <a:pt x="893" y="32"/>
                    <a:pt x="893" y="32"/>
                  </a:cubicBezTo>
                  <a:cubicBezTo>
                    <a:pt x="874" y="32"/>
                    <a:pt x="874" y="32"/>
                    <a:pt x="874" y="32"/>
                  </a:cubicBezTo>
                  <a:cubicBezTo>
                    <a:pt x="874" y="87"/>
                    <a:pt x="874" y="87"/>
                    <a:pt x="874" y="87"/>
                  </a:cubicBezTo>
                  <a:cubicBezTo>
                    <a:pt x="874" y="97"/>
                    <a:pt x="876" y="105"/>
                    <a:pt x="881" y="110"/>
                  </a:cubicBezTo>
                  <a:cubicBezTo>
                    <a:pt x="886" y="115"/>
                    <a:pt x="893" y="118"/>
                    <a:pt x="902" y="118"/>
                  </a:cubicBezTo>
                  <a:cubicBezTo>
                    <a:pt x="912" y="118"/>
                    <a:pt x="920" y="115"/>
                    <a:pt x="925" y="108"/>
                  </a:cubicBezTo>
                  <a:lnTo>
                    <a:pt x="926" y="117"/>
                  </a:lnTo>
                  <a:close/>
                  <a:moveTo>
                    <a:pt x="860" y="32"/>
                  </a:moveTo>
                  <a:cubicBezTo>
                    <a:pt x="859" y="31"/>
                    <a:pt x="856" y="30"/>
                    <a:pt x="854" y="30"/>
                  </a:cubicBezTo>
                  <a:cubicBezTo>
                    <a:pt x="845" y="30"/>
                    <a:pt x="839" y="34"/>
                    <a:pt x="835" y="41"/>
                  </a:cubicBezTo>
                  <a:cubicBezTo>
                    <a:pt x="834" y="32"/>
                    <a:pt x="834" y="32"/>
                    <a:pt x="834" y="32"/>
                  </a:cubicBezTo>
                  <a:cubicBezTo>
                    <a:pt x="816" y="32"/>
                    <a:pt x="816" y="32"/>
                    <a:pt x="816" y="32"/>
                  </a:cubicBezTo>
                  <a:cubicBezTo>
                    <a:pt x="816" y="117"/>
                    <a:pt x="816" y="117"/>
                    <a:pt x="816" y="117"/>
                  </a:cubicBezTo>
                  <a:cubicBezTo>
                    <a:pt x="835" y="117"/>
                    <a:pt x="835" y="117"/>
                    <a:pt x="835" y="117"/>
                  </a:cubicBezTo>
                  <a:cubicBezTo>
                    <a:pt x="835" y="59"/>
                    <a:pt x="835" y="59"/>
                    <a:pt x="835" y="59"/>
                  </a:cubicBezTo>
                  <a:cubicBezTo>
                    <a:pt x="838" y="52"/>
                    <a:pt x="844" y="49"/>
                    <a:pt x="853" y="49"/>
                  </a:cubicBezTo>
                  <a:cubicBezTo>
                    <a:pt x="855" y="49"/>
                    <a:pt x="858" y="49"/>
                    <a:pt x="860" y="49"/>
                  </a:cubicBezTo>
                  <a:lnTo>
                    <a:pt x="860" y="32"/>
                  </a:lnTo>
                  <a:close/>
                  <a:moveTo>
                    <a:pt x="766" y="11"/>
                  </a:moveTo>
                  <a:cubicBezTo>
                    <a:pt x="766" y="32"/>
                    <a:pt x="766" y="32"/>
                    <a:pt x="766" y="32"/>
                  </a:cubicBezTo>
                  <a:cubicBezTo>
                    <a:pt x="752" y="32"/>
                    <a:pt x="752" y="32"/>
                    <a:pt x="752" y="32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66" y="46"/>
                    <a:pt x="766" y="46"/>
                    <a:pt x="766" y="46"/>
                  </a:cubicBezTo>
                  <a:cubicBezTo>
                    <a:pt x="766" y="94"/>
                    <a:pt x="766" y="94"/>
                    <a:pt x="766" y="94"/>
                  </a:cubicBezTo>
                  <a:cubicBezTo>
                    <a:pt x="766" y="110"/>
                    <a:pt x="773" y="118"/>
                    <a:pt x="787" y="118"/>
                  </a:cubicBezTo>
                  <a:cubicBezTo>
                    <a:pt x="791" y="118"/>
                    <a:pt x="796" y="118"/>
                    <a:pt x="800" y="116"/>
                  </a:cubicBezTo>
                  <a:cubicBezTo>
                    <a:pt x="800" y="102"/>
                    <a:pt x="800" y="102"/>
                    <a:pt x="800" y="102"/>
                  </a:cubicBezTo>
                  <a:cubicBezTo>
                    <a:pt x="798" y="102"/>
                    <a:pt x="796" y="102"/>
                    <a:pt x="793" y="102"/>
                  </a:cubicBezTo>
                  <a:cubicBezTo>
                    <a:pt x="790" y="102"/>
                    <a:pt x="788" y="102"/>
                    <a:pt x="786" y="100"/>
                  </a:cubicBezTo>
                  <a:cubicBezTo>
                    <a:pt x="785" y="99"/>
                    <a:pt x="785" y="97"/>
                    <a:pt x="785" y="93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800" y="46"/>
                    <a:pt x="800" y="46"/>
                    <a:pt x="800" y="46"/>
                  </a:cubicBezTo>
                  <a:cubicBezTo>
                    <a:pt x="800" y="32"/>
                    <a:pt x="800" y="32"/>
                    <a:pt x="800" y="32"/>
                  </a:cubicBezTo>
                  <a:cubicBezTo>
                    <a:pt x="785" y="32"/>
                    <a:pt x="785" y="32"/>
                    <a:pt x="785" y="32"/>
                  </a:cubicBezTo>
                  <a:cubicBezTo>
                    <a:pt x="785" y="11"/>
                    <a:pt x="785" y="11"/>
                    <a:pt x="785" y="11"/>
                  </a:cubicBezTo>
                  <a:lnTo>
                    <a:pt x="766" y="11"/>
                  </a:lnTo>
                  <a:close/>
                  <a:moveTo>
                    <a:pt x="669" y="32"/>
                  </a:moveTo>
                  <a:cubicBezTo>
                    <a:pt x="669" y="117"/>
                    <a:pt x="669" y="117"/>
                    <a:pt x="669" y="117"/>
                  </a:cubicBezTo>
                  <a:cubicBezTo>
                    <a:pt x="689" y="117"/>
                    <a:pt x="689" y="117"/>
                    <a:pt x="689" y="117"/>
                  </a:cubicBezTo>
                  <a:cubicBezTo>
                    <a:pt x="689" y="56"/>
                    <a:pt x="689" y="56"/>
                    <a:pt x="689" y="56"/>
                  </a:cubicBezTo>
                  <a:cubicBezTo>
                    <a:pt x="692" y="49"/>
                    <a:pt x="698" y="46"/>
                    <a:pt x="706" y="46"/>
                  </a:cubicBezTo>
                  <a:cubicBezTo>
                    <a:pt x="711" y="46"/>
                    <a:pt x="715" y="47"/>
                    <a:pt x="717" y="50"/>
                  </a:cubicBezTo>
                  <a:cubicBezTo>
                    <a:pt x="719" y="52"/>
                    <a:pt x="720" y="56"/>
                    <a:pt x="720" y="62"/>
                  </a:cubicBezTo>
                  <a:cubicBezTo>
                    <a:pt x="720" y="117"/>
                    <a:pt x="720" y="117"/>
                    <a:pt x="720" y="117"/>
                  </a:cubicBezTo>
                  <a:cubicBezTo>
                    <a:pt x="740" y="117"/>
                    <a:pt x="740" y="117"/>
                    <a:pt x="740" y="117"/>
                  </a:cubicBezTo>
                  <a:cubicBezTo>
                    <a:pt x="740" y="61"/>
                    <a:pt x="740" y="61"/>
                    <a:pt x="740" y="61"/>
                  </a:cubicBezTo>
                  <a:cubicBezTo>
                    <a:pt x="739" y="41"/>
                    <a:pt x="730" y="30"/>
                    <a:pt x="713" y="30"/>
                  </a:cubicBezTo>
                  <a:cubicBezTo>
                    <a:pt x="702" y="30"/>
                    <a:pt x="694" y="34"/>
                    <a:pt x="688" y="42"/>
                  </a:cubicBezTo>
                  <a:cubicBezTo>
                    <a:pt x="687" y="32"/>
                    <a:pt x="687" y="32"/>
                    <a:pt x="687" y="32"/>
                  </a:cubicBezTo>
                  <a:lnTo>
                    <a:pt x="669" y="32"/>
                  </a:lnTo>
                  <a:close/>
                  <a:moveTo>
                    <a:pt x="629" y="51"/>
                  </a:moveTo>
                  <a:cubicBezTo>
                    <a:pt x="632" y="54"/>
                    <a:pt x="634" y="59"/>
                    <a:pt x="634" y="65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598" y="66"/>
                    <a:pt x="598" y="66"/>
                    <a:pt x="598" y="66"/>
                  </a:cubicBezTo>
                  <a:cubicBezTo>
                    <a:pt x="599" y="60"/>
                    <a:pt x="601" y="55"/>
                    <a:pt x="604" y="51"/>
                  </a:cubicBezTo>
                  <a:cubicBezTo>
                    <a:pt x="607" y="47"/>
                    <a:pt x="612" y="46"/>
                    <a:pt x="617" y="46"/>
                  </a:cubicBezTo>
                  <a:cubicBezTo>
                    <a:pt x="622" y="46"/>
                    <a:pt x="626" y="47"/>
                    <a:pt x="629" y="51"/>
                  </a:cubicBezTo>
                  <a:close/>
                  <a:moveTo>
                    <a:pt x="638" y="114"/>
                  </a:moveTo>
                  <a:cubicBezTo>
                    <a:pt x="644" y="111"/>
                    <a:pt x="648" y="107"/>
                    <a:pt x="652" y="102"/>
                  </a:cubicBezTo>
                  <a:cubicBezTo>
                    <a:pt x="641" y="92"/>
                    <a:pt x="641" y="92"/>
                    <a:pt x="641" y="92"/>
                  </a:cubicBezTo>
                  <a:cubicBezTo>
                    <a:pt x="636" y="99"/>
                    <a:pt x="629" y="103"/>
                    <a:pt x="620" y="103"/>
                  </a:cubicBezTo>
                  <a:cubicBezTo>
                    <a:pt x="614" y="103"/>
                    <a:pt x="609" y="101"/>
                    <a:pt x="605" y="97"/>
                  </a:cubicBezTo>
                  <a:cubicBezTo>
                    <a:pt x="601" y="93"/>
                    <a:pt x="598" y="87"/>
                    <a:pt x="598" y="80"/>
                  </a:cubicBezTo>
                  <a:cubicBezTo>
                    <a:pt x="653" y="80"/>
                    <a:pt x="653" y="80"/>
                    <a:pt x="653" y="80"/>
                  </a:cubicBezTo>
                  <a:cubicBezTo>
                    <a:pt x="653" y="73"/>
                    <a:pt x="653" y="73"/>
                    <a:pt x="653" y="73"/>
                  </a:cubicBezTo>
                  <a:cubicBezTo>
                    <a:pt x="653" y="59"/>
                    <a:pt x="650" y="49"/>
                    <a:pt x="644" y="41"/>
                  </a:cubicBezTo>
                  <a:cubicBezTo>
                    <a:pt x="637" y="34"/>
                    <a:pt x="628" y="30"/>
                    <a:pt x="617" y="30"/>
                  </a:cubicBezTo>
                  <a:cubicBezTo>
                    <a:pt x="610" y="30"/>
                    <a:pt x="603" y="32"/>
                    <a:pt x="597" y="36"/>
                  </a:cubicBezTo>
                  <a:cubicBezTo>
                    <a:pt x="591" y="40"/>
                    <a:pt x="587" y="45"/>
                    <a:pt x="583" y="51"/>
                  </a:cubicBezTo>
                  <a:cubicBezTo>
                    <a:pt x="580" y="58"/>
                    <a:pt x="579" y="66"/>
                    <a:pt x="579" y="74"/>
                  </a:cubicBezTo>
                  <a:cubicBezTo>
                    <a:pt x="579" y="76"/>
                    <a:pt x="579" y="76"/>
                    <a:pt x="579" y="76"/>
                  </a:cubicBezTo>
                  <a:cubicBezTo>
                    <a:pt x="579" y="89"/>
                    <a:pt x="582" y="99"/>
                    <a:pt x="590" y="107"/>
                  </a:cubicBezTo>
                  <a:cubicBezTo>
                    <a:pt x="597" y="114"/>
                    <a:pt x="607" y="118"/>
                    <a:pt x="619" y="118"/>
                  </a:cubicBezTo>
                  <a:cubicBezTo>
                    <a:pt x="626" y="118"/>
                    <a:pt x="632" y="117"/>
                    <a:pt x="638" y="114"/>
                  </a:cubicBezTo>
                  <a:close/>
                  <a:moveTo>
                    <a:pt x="517" y="96"/>
                  </a:moveTo>
                  <a:cubicBezTo>
                    <a:pt x="513" y="92"/>
                    <a:pt x="512" y="85"/>
                    <a:pt x="512" y="76"/>
                  </a:cubicBezTo>
                  <a:cubicBezTo>
                    <a:pt x="512" y="73"/>
                    <a:pt x="512" y="73"/>
                    <a:pt x="512" y="73"/>
                  </a:cubicBezTo>
                  <a:cubicBezTo>
                    <a:pt x="512" y="64"/>
                    <a:pt x="513" y="57"/>
                    <a:pt x="517" y="52"/>
                  </a:cubicBezTo>
                  <a:cubicBezTo>
                    <a:pt x="520" y="48"/>
                    <a:pt x="525" y="46"/>
                    <a:pt x="531" y="46"/>
                  </a:cubicBezTo>
                  <a:cubicBezTo>
                    <a:pt x="536" y="46"/>
                    <a:pt x="540" y="47"/>
                    <a:pt x="543" y="50"/>
                  </a:cubicBezTo>
                  <a:cubicBezTo>
                    <a:pt x="546" y="53"/>
                    <a:pt x="547" y="57"/>
                    <a:pt x="548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5" y="53"/>
                    <a:pt x="562" y="45"/>
                    <a:pt x="556" y="39"/>
                  </a:cubicBezTo>
                  <a:cubicBezTo>
                    <a:pt x="549" y="33"/>
                    <a:pt x="541" y="30"/>
                    <a:pt x="531" y="30"/>
                  </a:cubicBezTo>
                  <a:cubicBezTo>
                    <a:pt x="519" y="30"/>
                    <a:pt x="510" y="34"/>
                    <a:pt x="503" y="42"/>
                  </a:cubicBezTo>
                  <a:cubicBezTo>
                    <a:pt x="496" y="50"/>
                    <a:pt x="493" y="60"/>
                    <a:pt x="493" y="73"/>
                  </a:cubicBezTo>
                  <a:cubicBezTo>
                    <a:pt x="493" y="75"/>
                    <a:pt x="493" y="75"/>
                    <a:pt x="493" y="75"/>
                  </a:cubicBezTo>
                  <a:cubicBezTo>
                    <a:pt x="493" y="88"/>
                    <a:pt x="496" y="99"/>
                    <a:pt x="503" y="107"/>
                  </a:cubicBezTo>
                  <a:cubicBezTo>
                    <a:pt x="510" y="114"/>
                    <a:pt x="519" y="118"/>
                    <a:pt x="531" y="118"/>
                  </a:cubicBezTo>
                  <a:cubicBezTo>
                    <a:pt x="537" y="118"/>
                    <a:pt x="543" y="117"/>
                    <a:pt x="548" y="114"/>
                  </a:cubicBezTo>
                  <a:cubicBezTo>
                    <a:pt x="553" y="112"/>
                    <a:pt x="558" y="108"/>
                    <a:pt x="561" y="103"/>
                  </a:cubicBezTo>
                  <a:cubicBezTo>
                    <a:pt x="564" y="99"/>
                    <a:pt x="565" y="94"/>
                    <a:pt x="566" y="89"/>
                  </a:cubicBezTo>
                  <a:cubicBezTo>
                    <a:pt x="548" y="89"/>
                    <a:pt x="548" y="89"/>
                    <a:pt x="548" y="89"/>
                  </a:cubicBezTo>
                  <a:cubicBezTo>
                    <a:pt x="547" y="93"/>
                    <a:pt x="546" y="96"/>
                    <a:pt x="543" y="99"/>
                  </a:cubicBezTo>
                  <a:cubicBezTo>
                    <a:pt x="540" y="102"/>
                    <a:pt x="536" y="103"/>
                    <a:pt x="531" y="103"/>
                  </a:cubicBezTo>
                  <a:cubicBezTo>
                    <a:pt x="525" y="103"/>
                    <a:pt x="520" y="101"/>
                    <a:pt x="517" y="96"/>
                  </a:cubicBezTo>
                  <a:close/>
                  <a:moveTo>
                    <a:pt x="455" y="101"/>
                  </a:moveTo>
                  <a:cubicBezTo>
                    <a:pt x="452" y="103"/>
                    <a:pt x="449" y="104"/>
                    <a:pt x="444" y="104"/>
                  </a:cubicBezTo>
                  <a:cubicBezTo>
                    <a:pt x="438" y="104"/>
                    <a:pt x="434" y="103"/>
                    <a:pt x="431" y="100"/>
                  </a:cubicBezTo>
                  <a:cubicBezTo>
                    <a:pt x="428" y="98"/>
                    <a:pt x="426" y="94"/>
                    <a:pt x="426" y="90"/>
                  </a:cubicBezTo>
                  <a:cubicBezTo>
                    <a:pt x="408" y="90"/>
                    <a:pt x="408" y="90"/>
                    <a:pt x="408" y="90"/>
                  </a:cubicBezTo>
                  <a:cubicBezTo>
                    <a:pt x="408" y="95"/>
                    <a:pt x="409" y="100"/>
                    <a:pt x="412" y="104"/>
                  </a:cubicBezTo>
                  <a:cubicBezTo>
                    <a:pt x="415" y="108"/>
                    <a:pt x="419" y="112"/>
                    <a:pt x="425" y="114"/>
                  </a:cubicBezTo>
                  <a:cubicBezTo>
                    <a:pt x="430" y="117"/>
                    <a:pt x="436" y="118"/>
                    <a:pt x="443" y="118"/>
                  </a:cubicBezTo>
                  <a:cubicBezTo>
                    <a:pt x="454" y="118"/>
                    <a:pt x="462" y="116"/>
                    <a:pt x="468" y="111"/>
                  </a:cubicBezTo>
                  <a:cubicBezTo>
                    <a:pt x="475" y="106"/>
                    <a:pt x="478" y="100"/>
                    <a:pt x="478" y="93"/>
                  </a:cubicBezTo>
                  <a:cubicBezTo>
                    <a:pt x="478" y="88"/>
                    <a:pt x="477" y="84"/>
                    <a:pt x="475" y="81"/>
                  </a:cubicBezTo>
                  <a:cubicBezTo>
                    <a:pt x="473" y="78"/>
                    <a:pt x="469" y="75"/>
                    <a:pt x="465" y="73"/>
                  </a:cubicBezTo>
                  <a:cubicBezTo>
                    <a:pt x="461" y="71"/>
                    <a:pt x="455" y="69"/>
                    <a:pt x="448" y="67"/>
                  </a:cubicBezTo>
                  <a:cubicBezTo>
                    <a:pt x="440" y="65"/>
                    <a:pt x="435" y="64"/>
                    <a:pt x="433" y="62"/>
                  </a:cubicBezTo>
                  <a:cubicBezTo>
                    <a:pt x="430" y="60"/>
                    <a:pt x="429" y="58"/>
                    <a:pt x="429" y="55"/>
                  </a:cubicBezTo>
                  <a:cubicBezTo>
                    <a:pt x="429" y="52"/>
                    <a:pt x="430" y="49"/>
                    <a:pt x="433" y="48"/>
                  </a:cubicBezTo>
                  <a:cubicBezTo>
                    <a:pt x="436" y="46"/>
                    <a:pt x="439" y="45"/>
                    <a:pt x="443" y="45"/>
                  </a:cubicBezTo>
                  <a:cubicBezTo>
                    <a:pt x="448" y="45"/>
                    <a:pt x="451" y="46"/>
                    <a:pt x="454" y="48"/>
                  </a:cubicBezTo>
                  <a:cubicBezTo>
                    <a:pt x="457" y="51"/>
                    <a:pt x="458" y="54"/>
                    <a:pt x="458" y="57"/>
                  </a:cubicBezTo>
                  <a:cubicBezTo>
                    <a:pt x="477" y="57"/>
                    <a:pt x="477" y="57"/>
                    <a:pt x="477" y="57"/>
                  </a:cubicBezTo>
                  <a:cubicBezTo>
                    <a:pt x="477" y="49"/>
                    <a:pt x="474" y="43"/>
                    <a:pt x="468" y="38"/>
                  </a:cubicBezTo>
                  <a:cubicBezTo>
                    <a:pt x="461" y="33"/>
                    <a:pt x="453" y="30"/>
                    <a:pt x="443" y="30"/>
                  </a:cubicBezTo>
                  <a:cubicBezTo>
                    <a:pt x="434" y="30"/>
                    <a:pt x="426" y="33"/>
                    <a:pt x="420" y="38"/>
                  </a:cubicBezTo>
                  <a:cubicBezTo>
                    <a:pt x="414" y="43"/>
                    <a:pt x="410" y="49"/>
                    <a:pt x="410" y="56"/>
                  </a:cubicBezTo>
                  <a:cubicBezTo>
                    <a:pt x="410" y="65"/>
                    <a:pt x="415" y="71"/>
                    <a:pt x="425" y="76"/>
                  </a:cubicBezTo>
                  <a:cubicBezTo>
                    <a:pt x="429" y="78"/>
                    <a:pt x="434" y="80"/>
                    <a:pt x="441" y="81"/>
                  </a:cubicBezTo>
                  <a:cubicBezTo>
                    <a:pt x="447" y="83"/>
                    <a:pt x="452" y="84"/>
                    <a:pt x="455" y="86"/>
                  </a:cubicBezTo>
                  <a:cubicBezTo>
                    <a:pt x="458" y="88"/>
                    <a:pt x="459" y="90"/>
                    <a:pt x="459" y="94"/>
                  </a:cubicBezTo>
                  <a:cubicBezTo>
                    <a:pt x="459" y="97"/>
                    <a:pt x="458" y="99"/>
                    <a:pt x="455" y="101"/>
                  </a:cubicBezTo>
                  <a:close/>
                  <a:moveTo>
                    <a:pt x="372" y="17"/>
                  </a:moveTo>
                  <a:cubicBezTo>
                    <a:pt x="373" y="19"/>
                    <a:pt x="376" y="20"/>
                    <a:pt x="380" y="20"/>
                  </a:cubicBezTo>
                  <a:cubicBezTo>
                    <a:pt x="383" y="20"/>
                    <a:pt x="386" y="19"/>
                    <a:pt x="387" y="17"/>
                  </a:cubicBezTo>
                  <a:cubicBezTo>
                    <a:pt x="389" y="15"/>
                    <a:pt x="390" y="13"/>
                    <a:pt x="390" y="10"/>
                  </a:cubicBezTo>
                  <a:cubicBezTo>
                    <a:pt x="390" y="7"/>
                    <a:pt x="389" y="5"/>
                    <a:pt x="387" y="3"/>
                  </a:cubicBezTo>
                  <a:cubicBezTo>
                    <a:pt x="386" y="1"/>
                    <a:pt x="383" y="0"/>
                    <a:pt x="380" y="0"/>
                  </a:cubicBezTo>
                  <a:cubicBezTo>
                    <a:pt x="376" y="0"/>
                    <a:pt x="373" y="1"/>
                    <a:pt x="372" y="3"/>
                  </a:cubicBezTo>
                  <a:cubicBezTo>
                    <a:pt x="370" y="5"/>
                    <a:pt x="369" y="7"/>
                    <a:pt x="369" y="10"/>
                  </a:cubicBezTo>
                  <a:cubicBezTo>
                    <a:pt x="369" y="13"/>
                    <a:pt x="370" y="15"/>
                    <a:pt x="372" y="17"/>
                  </a:cubicBezTo>
                  <a:close/>
                  <a:moveTo>
                    <a:pt x="389" y="32"/>
                  </a:moveTo>
                  <a:cubicBezTo>
                    <a:pt x="370" y="32"/>
                    <a:pt x="370" y="32"/>
                    <a:pt x="370" y="32"/>
                  </a:cubicBezTo>
                  <a:cubicBezTo>
                    <a:pt x="370" y="117"/>
                    <a:pt x="370" y="117"/>
                    <a:pt x="370" y="117"/>
                  </a:cubicBezTo>
                  <a:cubicBezTo>
                    <a:pt x="389" y="117"/>
                    <a:pt x="389" y="117"/>
                    <a:pt x="389" y="117"/>
                  </a:cubicBezTo>
                  <a:lnTo>
                    <a:pt x="389" y="32"/>
                  </a:lnTo>
                  <a:close/>
                  <a:moveTo>
                    <a:pt x="277" y="32"/>
                  </a:moveTo>
                  <a:cubicBezTo>
                    <a:pt x="277" y="117"/>
                    <a:pt x="277" y="117"/>
                    <a:pt x="277" y="117"/>
                  </a:cubicBezTo>
                  <a:cubicBezTo>
                    <a:pt x="296" y="117"/>
                    <a:pt x="296" y="117"/>
                    <a:pt x="296" y="117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300" y="49"/>
                    <a:pt x="306" y="46"/>
                    <a:pt x="314" y="46"/>
                  </a:cubicBezTo>
                  <a:cubicBezTo>
                    <a:pt x="319" y="46"/>
                    <a:pt x="323" y="47"/>
                    <a:pt x="325" y="50"/>
                  </a:cubicBezTo>
                  <a:cubicBezTo>
                    <a:pt x="327" y="52"/>
                    <a:pt x="328" y="56"/>
                    <a:pt x="328" y="62"/>
                  </a:cubicBezTo>
                  <a:cubicBezTo>
                    <a:pt x="328" y="117"/>
                    <a:pt x="328" y="117"/>
                    <a:pt x="328" y="117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47" y="61"/>
                    <a:pt x="347" y="61"/>
                    <a:pt x="347" y="61"/>
                  </a:cubicBezTo>
                  <a:cubicBezTo>
                    <a:pt x="347" y="41"/>
                    <a:pt x="338" y="30"/>
                    <a:pt x="321" y="30"/>
                  </a:cubicBezTo>
                  <a:cubicBezTo>
                    <a:pt x="310" y="30"/>
                    <a:pt x="302" y="34"/>
                    <a:pt x="296" y="42"/>
                  </a:cubicBezTo>
                  <a:cubicBezTo>
                    <a:pt x="295" y="32"/>
                    <a:pt x="295" y="32"/>
                    <a:pt x="295" y="32"/>
                  </a:cubicBezTo>
                  <a:lnTo>
                    <a:pt x="277" y="32"/>
                  </a:lnTo>
                  <a:close/>
                  <a:moveTo>
                    <a:pt x="186" y="32"/>
                  </a:moveTo>
                  <a:cubicBezTo>
                    <a:pt x="186" y="117"/>
                    <a:pt x="186" y="117"/>
                    <a:pt x="186" y="117"/>
                  </a:cubicBezTo>
                  <a:cubicBezTo>
                    <a:pt x="205" y="117"/>
                    <a:pt x="205" y="117"/>
                    <a:pt x="205" y="117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9" y="49"/>
                    <a:pt x="215" y="46"/>
                    <a:pt x="223" y="46"/>
                  </a:cubicBezTo>
                  <a:cubicBezTo>
                    <a:pt x="228" y="46"/>
                    <a:pt x="232" y="47"/>
                    <a:pt x="234" y="50"/>
                  </a:cubicBezTo>
                  <a:cubicBezTo>
                    <a:pt x="236" y="52"/>
                    <a:pt x="237" y="56"/>
                    <a:pt x="237" y="62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56" y="117"/>
                    <a:pt x="256" y="117"/>
                    <a:pt x="256" y="117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6" y="41"/>
                    <a:pt x="247" y="30"/>
                    <a:pt x="230" y="30"/>
                  </a:cubicBezTo>
                  <a:cubicBezTo>
                    <a:pt x="219" y="30"/>
                    <a:pt x="211" y="34"/>
                    <a:pt x="205" y="42"/>
                  </a:cubicBezTo>
                  <a:cubicBezTo>
                    <a:pt x="204" y="32"/>
                    <a:pt x="204" y="32"/>
                    <a:pt x="204" y="32"/>
                  </a:cubicBezTo>
                  <a:lnTo>
                    <a:pt x="186" y="32"/>
                  </a:lnTo>
                  <a:close/>
                  <a:moveTo>
                    <a:pt x="146" y="51"/>
                  </a:moveTo>
                  <a:cubicBezTo>
                    <a:pt x="149" y="54"/>
                    <a:pt x="151" y="59"/>
                    <a:pt x="151" y="65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6" y="60"/>
                    <a:pt x="118" y="55"/>
                    <a:pt x="121" y="51"/>
                  </a:cubicBezTo>
                  <a:cubicBezTo>
                    <a:pt x="124" y="47"/>
                    <a:pt x="129" y="46"/>
                    <a:pt x="134" y="46"/>
                  </a:cubicBezTo>
                  <a:cubicBezTo>
                    <a:pt x="139" y="46"/>
                    <a:pt x="143" y="47"/>
                    <a:pt x="146" y="51"/>
                  </a:cubicBezTo>
                  <a:close/>
                  <a:moveTo>
                    <a:pt x="155" y="114"/>
                  </a:moveTo>
                  <a:cubicBezTo>
                    <a:pt x="161" y="111"/>
                    <a:pt x="165" y="107"/>
                    <a:pt x="169" y="102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3" y="99"/>
                    <a:pt x="146" y="103"/>
                    <a:pt x="137" y="103"/>
                  </a:cubicBezTo>
                  <a:cubicBezTo>
                    <a:pt x="131" y="103"/>
                    <a:pt x="126" y="101"/>
                    <a:pt x="122" y="97"/>
                  </a:cubicBezTo>
                  <a:cubicBezTo>
                    <a:pt x="118" y="93"/>
                    <a:pt x="115" y="87"/>
                    <a:pt x="115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59"/>
                    <a:pt x="167" y="49"/>
                    <a:pt x="161" y="41"/>
                  </a:cubicBezTo>
                  <a:cubicBezTo>
                    <a:pt x="154" y="34"/>
                    <a:pt x="145" y="30"/>
                    <a:pt x="134" y="30"/>
                  </a:cubicBezTo>
                  <a:cubicBezTo>
                    <a:pt x="127" y="30"/>
                    <a:pt x="120" y="32"/>
                    <a:pt x="114" y="36"/>
                  </a:cubicBezTo>
                  <a:cubicBezTo>
                    <a:pt x="108" y="40"/>
                    <a:pt x="104" y="45"/>
                    <a:pt x="100" y="51"/>
                  </a:cubicBezTo>
                  <a:cubicBezTo>
                    <a:pt x="97" y="58"/>
                    <a:pt x="96" y="66"/>
                    <a:pt x="96" y="74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89"/>
                    <a:pt x="99" y="99"/>
                    <a:pt x="107" y="107"/>
                  </a:cubicBezTo>
                  <a:cubicBezTo>
                    <a:pt x="114" y="114"/>
                    <a:pt x="124" y="118"/>
                    <a:pt x="136" y="118"/>
                  </a:cubicBezTo>
                  <a:cubicBezTo>
                    <a:pt x="143" y="118"/>
                    <a:pt x="149" y="117"/>
                    <a:pt x="155" y="114"/>
                  </a:cubicBezTo>
                  <a:close/>
                  <a:moveTo>
                    <a:pt x="67" y="117"/>
                  </a:moveTo>
                  <a:cubicBezTo>
                    <a:pt x="90" y="117"/>
                    <a:pt x="90" y="117"/>
                    <a:pt x="90" y="11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32" y="67"/>
                    <a:pt x="32" y="67"/>
                    <a:pt x="32" y="67"/>
                  </a:cubicBezTo>
                  <a:lnTo>
                    <a:pt x="67" y="117"/>
                  </a:ln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942" y="865"/>
              <a:ext cx="837" cy="121"/>
            </a:xfrm>
            <a:custGeom>
              <a:avLst/>
              <a:gdLst>
                <a:gd name="T0" fmla="*/ 789 w 837"/>
                <a:gd name="T1" fmla="*/ 49 h 121"/>
                <a:gd name="T2" fmla="*/ 837 w 837"/>
                <a:gd name="T3" fmla="*/ 120 h 121"/>
                <a:gd name="T4" fmla="*/ 821 w 837"/>
                <a:gd name="T5" fmla="*/ 97 h 121"/>
                <a:gd name="T6" fmla="*/ 821 w 837"/>
                <a:gd name="T7" fmla="*/ 35 h 121"/>
                <a:gd name="T8" fmla="*/ 766 w 837"/>
                <a:gd name="T9" fmla="*/ 23 h 121"/>
                <a:gd name="T10" fmla="*/ 766 w 837"/>
                <a:gd name="T11" fmla="*/ 3 h 121"/>
                <a:gd name="T12" fmla="*/ 775 w 837"/>
                <a:gd name="T13" fmla="*/ 35 h 121"/>
                <a:gd name="T14" fmla="*/ 775 w 837"/>
                <a:gd name="T15" fmla="*/ 35 h 121"/>
                <a:gd name="T16" fmla="*/ 683 w 837"/>
                <a:gd name="T17" fmla="*/ 70 h 121"/>
                <a:gd name="T18" fmla="*/ 723 w 837"/>
                <a:gd name="T19" fmla="*/ 117 h 121"/>
                <a:gd name="T20" fmla="*/ 690 w 837"/>
                <a:gd name="T21" fmla="*/ 100 h 121"/>
                <a:gd name="T22" fmla="*/ 729 w 837"/>
                <a:gd name="T23" fmla="*/ 45 h 121"/>
                <a:gd name="T24" fmla="*/ 664 w 837"/>
                <a:gd name="T25" fmla="*/ 77 h 121"/>
                <a:gd name="T26" fmla="*/ 723 w 837"/>
                <a:gd name="T27" fmla="*/ 117 h 121"/>
                <a:gd name="T28" fmla="*/ 603 w 837"/>
                <a:gd name="T29" fmla="*/ 49 h 121"/>
                <a:gd name="T30" fmla="*/ 651 w 837"/>
                <a:gd name="T31" fmla="*/ 120 h 121"/>
                <a:gd name="T32" fmla="*/ 636 w 837"/>
                <a:gd name="T33" fmla="*/ 97 h 121"/>
                <a:gd name="T34" fmla="*/ 636 w 837"/>
                <a:gd name="T35" fmla="*/ 35 h 121"/>
                <a:gd name="T36" fmla="*/ 580 w 837"/>
                <a:gd name="T37" fmla="*/ 23 h 121"/>
                <a:gd name="T38" fmla="*/ 580 w 837"/>
                <a:gd name="T39" fmla="*/ 3 h 121"/>
                <a:gd name="T40" fmla="*/ 589 w 837"/>
                <a:gd name="T41" fmla="*/ 35 h 121"/>
                <a:gd name="T42" fmla="*/ 589 w 837"/>
                <a:gd name="T43" fmla="*/ 35 h 121"/>
                <a:gd name="T44" fmla="*/ 546 w 837"/>
                <a:gd name="T45" fmla="*/ 120 h 121"/>
                <a:gd name="T46" fmla="*/ 459 w 837"/>
                <a:gd name="T47" fmla="*/ 84 h 121"/>
                <a:gd name="T48" fmla="*/ 478 w 837"/>
                <a:gd name="T49" fmla="*/ 103 h 121"/>
                <a:gd name="T50" fmla="*/ 508 w 837"/>
                <a:gd name="T51" fmla="*/ 119 h 121"/>
                <a:gd name="T52" fmla="*/ 472 w 837"/>
                <a:gd name="T53" fmla="*/ 34 h 121"/>
                <a:gd name="T54" fmla="*/ 456 w 837"/>
                <a:gd name="T55" fmla="*/ 60 h 121"/>
                <a:gd name="T56" fmla="*/ 485 w 837"/>
                <a:gd name="T57" fmla="*/ 63 h 121"/>
                <a:gd name="T58" fmla="*/ 435 w 837"/>
                <a:gd name="T59" fmla="*/ 96 h 121"/>
                <a:gd name="T60" fmla="*/ 488 w 837"/>
                <a:gd name="T61" fmla="*/ 120 h 121"/>
                <a:gd name="T62" fmla="*/ 416 w 837"/>
                <a:gd name="T63" fmla="*/ 35 h 121"/>
                <a:gd name="T64" fmla="*/ 365 w 837"/>
                <a:gd name="T65" fmla="*/ 90 h 121"/>
                <a:gd name="T66" fmla="*/ 353 w 837"/>
                <a:gd name="T67" fmla="*/ 113 h 121"/>
                <a:gd name="T68" fmla="*/ 306 w 837"/>
                <a:gd name="T69" fmla="*/ 104 h 121"/>
                <a:gd name="T70" fmla="*/ 258 w 837"/>
                <a:gd name="T71" fmla="*/ 93 h 121"/>
                <a:gd name="T72" fmla="*/ 319 w 837"/>
                <a:gd name="T73" fmla="*/ 114 h 121"/>
                <a:gd name="T74" fmla="*/ 298 w 837"/>
                <a:gd name="T75" fmla="*/ 70 h 121"/>
                <a:gd name="T76" fmla="*/ 294 w 837"/>
                <a:gd name="T77" fmla="*/ 48 h 121"/>
                <a:gd name="T78" fmla="*/ 318 w 837"/>
                <a:gd name="T79" fmla="*/ 41 h 121"/>
                <a:gd name="T80" fmla="*/ 275 w 837"/>
                <a:gd name="T81" fmla="*/ 79 h 121"/>
                <a:gd name="T82" fmla="*/ 306 w 837"/>
                <a:gd name="T83" fmla="*/ 104 h 121"/>
                <a:gd name="T84" fmla="*/ 248 w 837"/>
                <a:gd name="T85" fmla="*/ 35 h 121"/>
                <a:gd name="T86" fmla="*/ 196 w 837"/>
                <a:gd name="T87" fmla="*/ 0 h 121"/>
                <a:gd name="T88" fmla="*/ 196 w 837"/>
                <a:gd name="T89" fmla="*/ 92 h 121"/>
                <a:gd name="T90" fmla="*/ 141 w 837"/>
                <a:gd name="T91" fmla="*/ 68 h 121"/>
                <a:gd name="T92" fmla="*/ 124 w 837"/>
                <a:gd name="T93" fmla="*/ 49 h 121"/>
                <a:gd name="T94" fmla="*/ 148 w 837"/>
                <a:gd name="T95" fmla="*/ 96 h 121"/>
                <a:gd name="T96" fmla="*/ 160 w 837"/>
                <a:gd name="T97" fmla="*/ 84 h 121"/>
                <a:gd name="T98" fmla="*/ 104 w 837"/>
                <a:gd name="T99" fmla="*/ 39 h 121"/>
                <a:gd name="T100" fmla="*/ 96 w 837"/>
                <a:gd name="T101" fmla="*/ 110 h 121"/>
                <a:gd name="T102" fmla="*/ 36 w 837"/>
                <a:gd name="T103" fmla="*/ 107 h 121"/>
                <a:gd name="T104" fmla="*/ 5 w 837"/>
                <a:gd name="T105" fmla="*/ 107 h 121"/>
                <a:gd name="T106" fmla="*/ 70 w 837"/>
                <a:gd name="T107" fmla="*/ 96 h 121"/>
                <a:gd name="T108" fmla="*/ 25 w 837"/>
                <a:gd name="T109" fmla="*/ 65 h 121"/>
                <a:gd name="T110" fmla="*/ 46 w 837"/>
                <a:gd name="T111" fmla="*/ 52 h 121"/>
                <a:gd name="T112" fmla="*/ 36 w 837"/>
                <a:gd name="T113" fmla="*/ 34 h 121"/>
                <a:gd name="T114" fmla="*/ 33 w 837"/>
                <a:gd name="T115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7" h="121">
                  <a:moveTo>
                    <a:pt x="802" y="15"/>
                  </a:moveTo>
                  <a:cubicBezTo>
                    <a:pt x="802" y="35"/>
                    <a:pt x="802" y="35"/>
                    <a:pt x="802" y="35"/>
                  </a:cubicBezTo>
                  <a:cubicBezTo>
                    <a:pt x="789" y="35"/>
                    <a:pt x="789" y="35"/>
                    <a:pt x="789" y="35"/>
                  </a:cubicBezTo>
                  <a:cubicBezTo>
                    <a:pt x="789" y="49"/>
                    <a:pt x="789" y="49"/>
                    <a:pt x="789" y="49"/>
                  </a:cubicBezTo>
                  <a:cubicBezTo>
                    <a:pt x="802" y="49"/>
                    <a:pt x="802" y="49"/>
                    <a:pt x="802" y="49"/>
                  </a:cubicBezTo>
                  <a:cubicBezTo>
                    <a:pt x="802" y="97"/>
                    <a:pt x="802" y="97"/>
                    <a:pt x="802" y="97"/>
                  </a:cubicBezTo>
                  <a:cubicBezTo>
                    <a:pt x="802" y="113"/>
                    <a:pt x="810" y="121"/>
                    <a:pt x="824" y="121"/>
                  </a:cubicBezTo>
                  <a:cubicBezTo>
                    <a:pt x="828" y="121"/>
                    <a:pt x="833" y="121"/>
                    <a:pt x="837" y="120"/>
                  </a:cubicBezTo>
                  <a:cubicBezTo>
                    <a:pt x="837" y="105"/>
                    <a:pt x="837" y="105"/>
                    <a:pt x="837" y="105"/>
                  </a:cubicBezTo>
                  <a:cubicBezTo>
                    <a:pt x="835" y="105"/>
                    <a:pt x="832" y="106"/>
                    <a:pt x="830" y="106"/>
                  </a:cubicBezTo>
                  <a:cubicBezTo>
                    <a:pt x="827" y="106"/>
                    <a:pt x="825" y="105"/>
                    <a:pt x="823" y="104"/>
                  </a:cubicBezTo>
                  <a:cubicBezTo>
                    <a:pt x="822" y="102"/>
                    <a:pt x="821" y="100"/>
                    <a:pt x="821" y="97"/>
                  </a:cubicBezTo>
                  <a:cubicBezTo>
                    <a:pt x="821" y="49"/>
                    <a:pt x="821" y="49"/>
                    <a:pt x="821" y="49"/>
                  </a:cubicBezTo>
                  <a:cubicBezTo>
                    <a:pt x="836" y="49"/>
                    <a:pt x="836" y="49"/>
                    <a:pt x="836" y="49"/>
                  </a:cubicBezTo>
                  <a:cubicBezTo>
                    <a:pt x="836" y="35"/>
                    <a:pt x="836" y="35"/>
                    <a:pt x="836" y="35"/>
                  </a:cubicBezTo>
                  <a:cubicBezTo>
                    <a:pt x="821" y="35"/>
                    <a:pt x="821" y="35"/>
                    <a:pt x="821" y="35"/>
                  </a:cubicBezTo>
                  <a:cubicBezTo>
                    <a:pt x="821" y="15"/>
                    <a:pt x="821" y="15"/>
                    <a:pt x="821" y="15"/>
                  </a:cubicBezTo>
                  <a:lnTo>
                    <a:pt x="802" y="15"/>
                  </a:lnTo>
                  <a:close/>
                  <a:moveTo>
                    <a:pt x="758" y="20"/>
                  </a:moveTo>
                  <a:cubicBezTo>
                    <a:pt x="760" y="22"/>
                    <a:pt x="762" y="23"/>
                    <a:pt x="766" y="23"/>
                  </a:cubicBezTo>
                  <a:cubicBezTo>
                    <a:pt x="769" y="23"/>
                    <a:pt x="772" y="22"/>
                    <a:pt x="774" y="20"/>
                  </a:cubicBezTo>
                  <a:cubicBezTo>
                    <a:pt x="775" y="18"/>
                    <a:pt x="776" y="16"/>
                    <a:pt x="776" y="13"/>
                  </a:cubicBezTo>
                  <a:cubicBezTo>
                    <a:pt x="776" y="10"/>
                    <a:pt x="775" y="8"/>
                    <a:pt x="774" y="6"/>
                  </a:cubicBezTo>
                  <a:cubicBezTo>
                    <a:pt x="772" y="4"/>
                    <a:pt x="769" y="3"/>
                    <a:pt x="766" y="3"/>
                  </a:cubicBezTo>
                  <a:cubicBezTo>
                    <a:pt x="762" y="3"/>
                    <a:pt x="760" y="4"/>
                    <a:pt x="758" y="6"/>
                  </a:cubicBezTo>
                  <a:cubicBezTo>
                    <a:pt x="756" y="8"/>
                    <a:pt x="755" y="10"/>
                    <a:pt x="755" y="13"/>
                  </a:cubicBezTo>
                  <a:cubicBezTo>
                    <a:pt x="755" y="16"/>
                    <a:pt x="756" y="18"/>
                    <a:pt x="758" y="20"/>
                  </a:cubicBezTo>
                  <a:close/>
                  <a:moveTo>
                    <a:pt x="775" y="35"/>
                  </a:moveTo>
                  <a:cubicBezTo>
                    <a:pt x="756" y="35"/>
                    <a:pt x="756" y="35"/>
                    <a:pt x="756" y="35"/>
                  </a:cubicBezTo>
                  <a:cubicBezTo>
                    <a:pt x="756" y="120"/>
                    <a:pt x="756" y="120"/>
                    <a:pt x="756" y="120"/>
                  </a:cubicBezTo>
                  <a:cubicBezTo>
                    <a:pt x="775" y="120"/>
                    <a:pt x="775" y="120"/>
                    <a:pt x="775" y="120"/>
                  </a:cubicBezTo>
                  <a:lnTo>
                    <a:pt x="775" y="35"/>
                  </a:lnTo>
                  <a:close/>
                  <a:moveTo>
                    <a:pt x="714" y="54"/>
                  </a:moveTo>
                  <a:cubicBezTo>
                    <a:pt x="717" y="57"/>
                    <a:pt x="719" y="62"/>
                    <a:pt x="719" y="68"/>
                  </a:cubicBezTo>
                  <a:cubicBezTo>
                    <a:pt x="719" y="70"/>
                    <a:pt x="719" y="70"/>
                    <a:pt x="719" y="70"/>
                  </a:cubicBezTo>
                  <a:cubicBezTo>
                    <a:pt x="683" y="70"/>
                    <a:pt x="683" y="70"/>
                    <a:pt x="683" y="70"/>
                  </a:cubicBezTo>
                  <a:cubicBezTo>
                    <a:pt x="684" y="63"/>
                    <a:pt x="686" y="58"/>
                    <a:pt x="689" y="54"/>
                  </a:cubicBezTo>
                  <a:cubicBezTo>
                    <a:pt x="693" y="51"/>
                    <a:pt x="697" y="49"/>
                    <a:pt x="702" y="49"/>
                  </a:cubicBezTo>
                  <a:cubicBezTo>
                    <a:pt x="707" y="49"/>
                    <a:pt x="711" y="51"/>
                    <a:pt x="714" y="54"/>
                  </a:cubicBezTo>
                  <a:close/>
                  <a:moveTo>
                    <a:pt x="723" y="117"/>
                  </a:moveTo>
                  <a:cubicBezTo>
                    <a:pt x="729" y="114"/>
                    <a:pt x="733" y="111"/>
                    <a:pt x="737" y="105"/>
                  </a:cubicBezTo>
                  <a:cubicBezTo>
                    <a:pt x="727" y="96"/>
                    <a:pt x="727" y="96"/>
                    <a:pt x="727" y="96"/>
                  </a:cubicBezTo>
                  <a:cubicBezTo>
                    <a:pt x="721" y="103"/>
                    <a:pt x="714" y="106"/>
                    <a:pt x="705" y="106"/>
                  </a:cubicBezTo>
                  <a:cubicBezTo>
                    <a:pt x="699" y="106"/>
                    <a:pt x="694" y="104"/>
                    <a:pt x="690" y="100"/>
                  </a:cubicBezTo>
                  <a:cubicBezTo>
                    <a:pt x="686" y="96"/>
                    <a:pt x="683" y="91"/>
                    <a:pt x="683" y="84"/>
                  </a:cubicBezTo>
                  <a:cubicBezTo>
                    <a:pt x="738" y="84"/>
                    <a:pt x="738" y="84"/>
                    <a:pt x="738" y="84"/>
                  </a:cubicBezTo>
                  <a:cubicBezTo>
                    <a:pt x="738" y="76"/>
                    <a:pt x="738" y="76"/>
                    <a:pt x="738" y="76"/>
                  </a:cubicBezTo>
                  <a:cubicBezTo>
                    <a:pt x="738" y="62"/>
                    <a:pt x="735" y="52"/>
                    <a:pt x="729" y="45"/>
                  </a:cubicBezTo>
                  <a:cubicBezTo>
                    <a:pt x="722" y="37"/>
                    <a:pt x="714" y="34"/>
                    <a:pt x="702" y="34"/>
                  </a:cubicBezTo>
                  <a:cubicBezTo>
                    <a:pt x="695" y="34"/>
                    <a:pt x="688" y="35"/>
                    <a:pt x="682" y="39"/>
                  </a:cubicBezTo>
                  <a:cubicBezTo>
                    <a:pt x="676" y="43"/>
                    <a:pt x="672" y="48"/>
                    <a:pt x="669" y="55"/>
                  </a:cubicBezTo>
                  <a:cubicBezTo>
                    <a:pt x="665" y="61"/>
                    <a:pt x="664" y="69"/>
                    <a:pt x="664" y="77"/>
                  </a:cubicBezTo>
                  <a:cubicBezTo>
                    <a:pt x="664" y="80"/>
                    <a:pt x="664" y="80"/>
                    <a:pt x="664" y="80"/>
                  </a:cubicBezTo>
                  <a:cubicBezTo>
                    <a:pt x="664" y="92"/>
                    <a:pt x="667" y="102"/>
                    <a:pt x="675" y="110"/>
                  </a:cubicBezTo>
                  <a:cubicBezTo>
                    <a:pt x="682" y="118"/>
                    <a:pt x="692" y="121"/>
                    <a:pt x="704" y="121"/>
                  </a:cubicBezTo>
                  <a:cubicBezTo>
                    <a:pt x="711" y="121"/>
                    <a:pt x="718" y="120"/>
                    <a:pt x="723" y="117"/>
                  </a:cubicBezTo>
                  <a:close/>
                  <a:moveTo>
                    <a:pt x="617" y="15"/>
                  </a:moveTo>
                  <a:cubicBezTo>
                    <a:pt x="617" y="35"/>
                    <a:pt x="617" y="35"/>
                    <a:pt x="617" y="35"/>
                  </a:cubicBezTo>
                  <a:cubicBezTo>
                    <a:pt x="603" y="35"/>
                    <a:pt x="603" y="35"/>
                    <a:pt x="603" y="35"/>
                  </a:cubicBezTo>
                  <a:cubicBezTo>
                    <a:pt x="603" y="49"/>
                    <a:pt x="603" y="49"/>
                    <a:pt x="603" y="49"/>
                  </a:cubicBezTo>
                  <a:cubicBezTo>
                    <a:pt x="617" y="49"/>
                    <a:pt x="617" y="49"/>
                    <a:pt x="617" y="49"/>
                  </a:cubicBezTo>
                  <a:cubicBezTo>
                    <a:pt x="617" y="97"/>
                    <a:pt x="617" y="97"/>
                    <a:pt x="617" y="97"/>
                  </a:cubicBezTo>
                  <a:cubicBezTo>
                    <a:pt x="617" y="113"/>
                    <a:pt x="624" y="121"/>
                    <a:pt x="638" y="121"/>
                  </a:cubicBezTo>
                  <a:cubicBezTo>
                    <a:pt x="642" y="121"/>
                    <a:pt x="647" y="121"/>
                    <a:pt x="651" y="120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9" y="105"/>
                    <a:pt x="647" y="106"/>
                    <a:pt x="644" y="106"/>
                  </a:cubicBezTo>
                  <a:cubicBezTo>
                    <a:pt x="641" y="106"/>
                    <a:pt x="639" y="105"/>
                    <a:pt x="637" y="104"/>
                  </a:cubicBezTo>
                  <a:cubicBezTo>
                    <a:pt x="636" y="102"/>
                    <a:pt x="636" y="100"/>
                    <a:pt x="636" y="97"/>
                  </a:cubicBezTo>
                  <a:cubicBezTo>
                    <a:pt x="636" y="49"/>
                    <a:pt x="636" y="49"/>
                    <a:pt x="636" y="49"/>
                  </a:cubicBezTo>
                  <a:cubicBezTo>
                    <a:pt x="650" y="49"/>
                    <a:pt x="650" y="49"/>
                    <a:pt x="650" y="49"/>
                  </a:cubicBezTo>
                  <a:cubicBezTo>
                    <a:pt x="650" y="35"/>
                    <a:pt x="650" y="35"/>
                    <a:pt x="650" y="35"/>
                  </a:cubicBezTo>
                  <a:cubicBezTo>
                    <a:pt x="636" y="35"/>
                    <a:pt x="636" y="35"/>
                    <a:pt x="636" y="35"/>
                  </a:cubicBezTo>
                  <a:cubicBezTo>
                    <a:pt x="636" y="15"/>
                    <a:pt x="636" y="15"/>
                    <a:pt x="636" y="15"/>
                  </a:cubicBezTo>
                  <a:lnTo>
                    <a:pt x="617" y="15"/>
                  </a:lnTo>
                  <a:close/>
                  <a:moveTo>
                    <a:pt x="572" y="20"/>
                  </a:moveTo>
                  <a:cubicBezTo>
                    <a:pt x="574" y="22"/>
                    <a:pt x="576" y="23"/>
                    <a:pt x="580" y="23"/>
                  </a:cubicBezTo>
                  <a:cubicBezTo>
                    <a:pt x="583" y="23"/>
                    <a:pt x="586" y="22"/>
                    <a:pt x="588" y="20"/>
                  </a:cubicBezTo>
                  <a:cubicBezTo>
                    <a:pt x="590" y="18"/>
                    <a:pt x="591" y="16"/>
                    <a:pt x="591" y="13"/>
                  </a:cubicBezTo>
                  <a:cubicBezTo>
                    <a:pt x="591" y="10"/>
                    <a:pt x="590" y="8"/>
                    <a:pt x="588" y="6"/>
                  </a:cubicBezTo>
                  <a:cubicBezTo>
                    <a:pt x="586" y="4"/>
                    <a:pt x="583" y="3"/>
                    <a:pt x="580" y="3"/>
                  </a:cubicBezTo>
                  <a:cubicBezTo>
                    <a:pt x="576" y="3"/>
                    <a:pt x="574" y="4"/>
                    <a:pt x="572" y="6"/>
                  </a:cubicBezTo>
                  <a:cubicBezTo>
                    <a:pt x="570" y="8"/>
                    <a:pt x="569" y="10"/>
                    <a:pt x="569" y="13"/>
                  </a:cubicBezTo>
                  <a:cubicBezTo>
                    <a:pt x="569" y="16"/>
                    <a:pt x="570" y="18"/>
                    <a:pt x="572" y="20"/>
                  </a:cubicBezTo>
                  <a:close/>
                  <a:moveTo>
                    <a:pt x="589" y="35"/>
                  </a:moveTo>
                  <a:cubicBezTo>
                    <a:pt x="570" y="35"/>
                    <a:pt x="570" y="35"/>
                    <a:pt x="570" y="35"/>
                  </a:cubicBezTo>
                  <a:cubicBezTo>
                    <a:pt x="570" y="120"/>
                    <a:pt x="570" y="120"/>
                    <a:pt x="570" y="120"/>
                  </a:cubicBezTo>
                  <a:cubicBezTo>
                    <a:pt x="589" y="120"/>
                    <a:pt x="589" y="120"/>
                    <a:pt x="589" y="120"/>
                  </a:cubicBezTo>
                  <a:lnTo>
                    <a:pt x="589" y="35"/>
                  </a:lnTo>
                  <a:close/>
                  <a:moveTo>
                    <a:pt x="546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120"/>
                    <a:pt x="527" y="120"/>
                    <a:pt x="527" y="120"/>
                  </a:cubicBezTo>
                  <a:cubicBezTo>
                    <a:pt x="546" y="120"/>
                    <a:pt x="546" y="120"/>
                    <a:pt x="546" y="120"/>
                  </a:cubicBezTo>
                  <a:lnTo>
                    <a:pt x="546" y="0"/>
                  </a:lnTo>
                  <a:close/>
                  <a:moveTo>
                    <a:pt x="458" y="103"/>
                  </a:moveTo>
                  <a:cubicBezTo>
                    <a:pt x="455" y="101"/>
                    <a:pt x="454" y="98"/>
                    <a:pt x="454" y="94"/>
                  </a:cubicBezTo>
                  <a:cubicBezTo>
                    <a:pt x="454" y="90"/>
                    <a:pt x="456" y="86"/>
                    <a:pt x="459" y="84"/>
                  </a:cubicBezTo>
                  <a:cubicBezTo>
                    <a:pt x="463" y="81"/>
                    <a:pt x="468" y="80"/>
                    <a:pt x="475" y="80"/>
                  </a:cubicBezTo>
                  <a:cubicBezTo>
                    <a:pt x="485" y="80"/>
                    <a:pt x="485" y="80"/>
                    <a:pt x="485" y="80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4" y="99"/>
                    <a:pt x="481" y="102"/>
                    <a:pt x="478" y="103"/>
                  </a:cubicBezTo>
                  <a:cubicBezTo>
                    <a:pt x="475" y="105"/>
                    <a:pt x="471" y="106"/>
                    <a:pt x="467" y="106"/>
                  </a:cubicBezTo>
                  <a:cubicBezTo>
                    <a:pt x="463" y="106"/>
                    <a:pt x="460" y="105"/>
                    <a:pt x="458" y="103"/>
                  </a:cubicBezTo>
                  <a:close/>
                  <a:moveTo>
                    <a:pt x="508" y="120"/>
                  </a:moveTo>
                  <a:cubicBezTo>
                    <a:pt x="508" y="119"/>
                    <a:pt x="508" y="119"/>
                    <a:pt x="508" y="119"/>
                  </a:cubicBezTo>
                  <a:cubicBezTo>
                    <a:pt x="505" y="114"/>
                    <a:pt x="504" y="108"/>
                    <a:pt x="504" y="100"/>
                  </a:cubicBezTo>
                  <a:cubicBezTo>
                    <a:pt x="504" y="62"/>
                    <a:pt x="504" y="62"/>
                    <a:pt x="504" y="62"/>
                  </a:cubicBezTo>
                  <a:cubicBezTo>
                    <a:pt x="504" y="53"/>
                    <a:pt x="501" y="46"/>
                    <a:pt x="495" y="41"/>
                  </a:cubicBezTo>
                  <a:cubicBezTo>
                    <a:pt x="489" y="36"/>
                    <a:pt x="481" y="34"/>
                    <a:pt x="472" y="34"/>
                  </a:cubicBezTo>
                  <a:cubicBezTo>
                    <a:pt x="465" y="34"/>
                    <a:pt x="459" y="35"/>
                    <a:pt x="454" y="37"/>
                  </a:cubicBezTo>
                  <a:cubicBezTo>
                    <a:pt x="449" y="39"/>
                    <a:pt x="444" y="43"/>
                    <a:pt x="441" y="47"/>
                  </a:cubicBezTo>
                  <a:cubicBezTo>
                    <a:pt x="438" y="51"/>
                    <a:pt x="437" y="55"/>
                    <a:pt x="437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56"/>
                    <a:pt x="457" y="54"/>
                    <a:pt x="460" y="51"/>
                  </a:cubicBezTo>
                  <a:cubicBezTo>
                    <a:pt x="463" y="49"/>
                    <a:pt x="466" y="48"/>
                    <a:pt x="470" y="48"/>
                  </a:cubicBezTo>
                  <a:cubicBezTo>
                    <a:pt x="475" y="48"/>
                    <a:pt x="479" y="49"/>
                    <a:pt x="482" y="52"/>
                  </a:cubicBezTo>
                  <a:cubicBezTo>
                    <a:pt x="484" y="55"/>
                    <a:pt x="485" y="58"/>
                    <a:pt x="485" y="63"/>
                  </a:cubicBezTo>
                  <a:cubicBezTo>
                    <a:pt x="485" y="68"/>
                    <a:pt x="485" y="68"/>
                    <a:pt x="485" y="68"/>
                  </a:cubicBezTo>
                  <a:cubicBezTo>
                    <a:pt x="474" y="68"/>
                    <a:pt x="474" y="68"/>
                    <a:pt x="474" y="68"/>
                  </a:cubicBezTo>
                  <a:cubicBezTo>
                    <a:pt x="461" y="68"/>
                    <a:pt x="452" y="71"/>
                    <a:pt x="445" y="75"/>
                  </a:cubicBezTo>
                  <a:cubicBezTo>
                    <a:pt x="438" y="80"/>
                    <a:pt x="435" y="87"/>
                    <a:pt x="435" y="96"/>
                  </a:cubicBezTo>
                  <a:cubicBezTo>
                    <a:pt x="435" y="103"/>
                    <a:pt x="438" y="109"/>
                    <a:pt x="443" y="114"/>
                  </a:cubicBezTo>
                  <a:cubicBezTo>
                    <a:pt x="448" y="119"/>
                    <a:pt x="455" y="121"/>
                    <a:pt x="464" y="121"/>
                  </a:cubicBezTo>
                  <a:cubicBezTo>
                    <a:pt x="473" y="121"/>
                    <a:pt x="480" y="118"/>
                    <a:pt x="486" y="112"/>
                  </a:cubicBezTo>
                  <a:cubicBezTo>
                    <a:pt x="487" y="116"/>
                    <a:pt x="487" y="118"/>
                    <a:pt x="488" y="120"/>
                  </a:cubicBezTo>
                  <a:lnTo>
                    <a:pt x="508" y="120"/>
                  </a:lnTo>
                  <a:close/>
                  <a:moveTo>
                    <a:pt x="398" y="120"/>
                  </a:moveTo>
                  <a:cubicBezTo>
                    <a:pt x="416" y="120"/>
                    <a:pt x="416" y="120"/>
                    <a:pt x="416" y="120"/>
                  </a:cubicBezTo>
                  <a:cubicBezTo>
                    <a:pt x="416" y="35"/>
                    <a:pt x="416" y="35"/>
                    <a:pt x="416" y="35"/>
                  </a:cubicBezTo>
                  <a:cubicBezTo>
                    <a:pt x="397" y="35"/>
                    <a:pt x="397" y="35"/>
                    <a:pt x="397" y="35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394" y="103"/>
                    <a:pt x="388" y="106"/>
                    <a:pt x="379" y="106"/>
                  </a:cubicBezTo>
                  <a:cubicBezTo>
                    <a:pt x="370" y="106"/>
                    <a:pt x="365" y="101"/>
                    <a:pt x="365" y="90"/>
                  </a:cubicBezTo>
                  <a:cubicBezTo>
                    <a:pt x="365" y="35"/>
                    <a:pt x="365" y="35"/>
                    <a:pt x="365" y="35"/>
                  </a:cubicBezTo>
                  <a:cubicBezTo>
                    <a:pt x="346" y="35"/>
                    <a:pt x="346" y="35"/>
                    <a:pt x="346" y="35"/>
                  </a:cubicBezTo>
                  <a:cubicBezTo>
                    <a:pt x="346" y="90"/>
                    <a:pt x="346" y="90"/>
                    <a:pt x="346" y="90"/>
                  </a:cubicBezTo>
                  <a:cubicBezTo>
                    <a:pt x="346" y="100"/>
                    <a:pt x="349" y="108"/>
                    <a:pt x="353" y="113"/>
                  </a:cubicBezTo>
                  <a:cubicBezTo>
                    <a:pt x="358" y="119"/>
                    <a:pt x="365" y="121"/>
                    <a:pt x="374" y="121"/>
                  </a:cubicBezTo>
                  <a:cubicBezTo>
                    <a:pt x="384" y="121"/>
                    <a:pt x="392" y="118"/>
                    <a:pt x="398" y="112"/>
                  </a:cubicBezTo>
                  <a:lnTo>
                    <a:pt x="398" y="120"/>
                  </a:lnTo>
                  <a:close/>
                  <a:moveTo>
                    <a:pt x="306" y="104"/>
                  </a:moveTo>
                  <a:cubicBezTo>
                    <a:pt x="303" y="106"/>
                    <a:pt x="299" y="107"/>
                    <a:pt x="294" y="107"/>
                  </a:cubicBezTo>
                  <a:cubicBezTo>
                    <a:pt x="289" y="107"/>
                    <a:pt x="285" y="106"/>
                    <a:pt x="282" y="104"/>
                  </a:cubicBezTo>
                  <a:cubicBezTo>
                    <a:pt x="279" y="101"/>
                    <a:pt x="277" y="98"/>
                    <a:pt x="277" y="93"/>
                  </a:cubicBezTo>
                  <a:cubicBezTo>
                    <a:pt x="258" y="93"/>
                    <a:pt x="258" y="93"/>
                    <a:pt x="258" y="93"/>
                  </a:cubicBezTo>
                  <a:cubicBezTo>
                    <a:pt x="258" y="98"/>
                    <a:pt x="260" y="103"/>
                    <a:pt x="263" y="107"/>
                  </a:cubicBezTo>
                  <a:cubicBezTo>
                    <a:pt x="266" y="112"/>
                    <a:pt x="270" y="115"/>
                    <a:pt x="275" y="118"/>
                  </a:cubicBezTo>
                  <a:cubicBezTo>
                    <a:pt x="281" y="120"/>
                    <a:pt x="287" y="121"/>
                    <a:pt x="294" y="121"/>
                  </a:cubicBezTo>
                  <a:cubicBezTo>
                    <a:pt x="304" y="121"/>
                    <a:pt x="312" y="119"/>
                    <a:pt x="319" y="114"/>
                  </a:cubicBezTo>
                  <a:cubicBezTo>
                    <a:pt x="325" y="110"/>
                    <a:pt x="328" y="103"/>
                    <a:pt x="328" y="96"/>
                  </a:cubicBezTo>
                  <a:cubicBezTo>
                    <a:pt x="328" y="91"/>
                    <a:pt x="327" y="87"/>
                    <a:pt x="325" y="84"/>
                  </a:cubicBezTo>
                  <a:cubicBezTo>
                    <a:pt x="323" y="81"/>
                    <a:pt x="320" y="78"/>
                    <a:pt x="316" y="76"/>
                  </a:cubicBezTo>
                  <a:cubicBezTo>
                    <a:pt x="311" y="74"/>
                    <a:pt x="305" y="72"/>
                    <a:pt x="298" y="70"/>
                  </a:cubicBezTo>
                  <a:cubicBezTo>
                    <a:pt x="291" y="69"/>
                    <a:pt x="286" y="67"/>
                    <a:pt x="283" y="65"/>
                  </a:cubicBezTo>
                  <a:cubicBezTo>
                    <a:pt x="281" y="64"/>
                    <a:pt x="279" y="61"/>
                    <a:pt x="279" y="59"/>
                  </a:cubicBezTo>
                  <a:cubicBezTo>
                    <a:pt x="279" y="55"/>
                    <a:pt x="281" y="53"/>
                    <a:pt x="283" y="51"/>
                  </a:cubicBezTo>
                  <a:cubicBezTo>
                    <a:pt x="286" y="49"/>
                    <a:pt x="289" y="48"/>
                    <a:pt x="294" y="48"/>
                  </a:cubicBezTo>
                  <a:cubicBezTo>
                    <a:pt x="298" y="48"/>
                    <a:pt x="302" y="49"/>
                    <a:pt x="304" y="52"/>
                  </a:cubicBezTo>
                  <a:cubicBezTo>
                    <a:pt x="307" y="54"/>
                    <a:pt x="309" y="57"/>
                    <a:pt x="309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53"/>
                    <a:pt x="324" y="46"/>
                    <a:pt x="318" y="41"/>
                  </a:cubicBezTo>
                  <a:cubicBezTo>
                    <a:pt x="312" y="36"/>
                    <a:pt x="304" y="34"/>
                    <a:pt x="294" y="34"/>
                  </a:cubicBezTo>
                  <a:cubicBezTo>
                    <a:pt x="284" y="34"/>
                    <a:pt x="276" y="36"/>
                    <a:pt x="270" y="41"/>
                  </a:cubicBezTo>
                  <a:cubicBezTo>
                    <a:pt x="264" y="46"/>
                    <a:pt x="261" y="52"/>
                    <a:pt x="261" y="59"/>
                  </a:cubicBezTo>
                  <a:cubicBezTo>
                    <a:pt x="261" y="68"/>
                    <a:pt x="266" y="75"/>
                    <a:pt x="275" y="79"/>
                  </a:cubicBezTo>
                  <a:cubicBezTo>
                    <a:pt x="280" y="81"/>
                    <a:pt x="285" y="83"/>
                    <a:pt x="291" y="84"/>
                  </a:cubicBezTo>
                  <a:cubicBezTo>
                    <a:pt x="298" y="86"/>
                    <a:pt x="302" y="87"/>
                    <a:pt x="305" y="89"/>
                  </a:cubicBezTo>
                  <a:cubicBezTo>
                    <a:pt x="308" y="91"/>
                    <a:pt x="309" y="93"/>
                    <a:pt x="309" y="97"/>
                  </a:cubicBezTo>
                  <a:cubicBezTo>
                    <a:pt x="309" y="100"/>
                    <a:pt x="308" y="102"/>
                    <a:pt x="306" y="104"/>
                  </a:cubicBezTo>
                  <a:close/>
                  <a:moveTo>
                    <a:pt x="229" y="120"/>
                  </a:moveTo>
                  <a:cubicBezTo>
                    <a:pt x="251" y="120"/>
                    <a:pt x="251" y="120"/>
                    <a:pt x="251" y="120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204" y="84"/>
                    <a:pt x="204" y="84"/>
                    <a:pt x="204" y="84"/>
                  </a:cubicBezTo>
                  <a:lnTo>
                    <a:pt x="229" y="120"/>
                  </a:lnTo>
                  <a:close/>
                  <a:moveTo>
                    <a:pt x="136" y="54"/>
                  </a:moveTo>
                  <a:cubicBezTo>
                    <a:pt x="139" y="57"/>
                    <a:pt x="141" y="62"/>
                    <a:pt x="141" y="68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6" y="63"/>
                    <a:pt x="108" y="58"/>
                    <a:pt x="111" y="54"/>
                  </a:cubicBezTo>
                  <a:cubicBezTo>
                    <a:pt x="114" y="51"/>
                    <a:pt x="118" y="49"/>
                    <a:pt x="124" y="49"/>
                  </a:cubicBezTo>
                  <a:cubicBezTo>
                    <a:pt x="129" y="49"/>
                    <a:pt x="133" y="51"/>
                    <a:pt x="136" y="54"/>
                  </a:cubicBezTo>
                  <a:close/>
                  <a:moveTo>
                    <a:pt x="145" y="117"/>
                  </a:moveTo>
                  <a:cubicBezTo>
                    <a:pt x="150" y="114"/>
                    <a:pt x="155" y="111"/>
                    <a:pt x="158" y="105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3" y="103"/>
                    <a:pt x="136" y="106"/>
                    <a:pt x="127" y="106"/>
                  </a:cubicBezTo>
                  <a:cubicBezTo>
                    <a:pt x="121" y="106"/>
                    <a:pt x="116" y="104"/>
                    <a:pt x="111" y="100"/>
                  </a:cubicBezTo>
                  <a:cubicBezTo>
                    <a:pt x="107" y="96"/>
                    <a:pt x="105" y="91"/>
                    <a:pt x="104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62"/>
                    <a:pt x="157" y="52"/>
                    <a:pt x="150" y="45"/>
                  </a:cubicBezTo>
                  <a:cubicBezTo>
                    <a:pt x="144" y="37"/>
                    <a:pt x="135" y="34"/>
                    <a:pt x="124" y="34"/>
                  </a:cubicBezTo>
                  <a:cubicBezTo>
                    <a:pt x="116" y="34"/>
                    <a:pt x="110" y="35"/>
                    <a:pt x="104" y="39"/>
                  </a:cubicBezTo>
                  <a:cubicBezTo>
                    <a:pt x="98" y="43"/>
                    <a:pt x="93" y="48"/>
                    <a:pt x="90" y="55"/>
                  </a:cubicBezTo>
                  <a:cubicBezTo>
                    <a:pt x="87" y="61"/>
                    <a:pt x="85" y="69"/>
                    <a:pt x="85" y="77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92"/>
                    <a:pt x="89" y="102"/>
                    <a:pt x="96" y="110"/>
                  </a:cubicBezTo>
                  <a:cubicBezTo>
                    <a:pt x="104" y="118"/>
                    <a:pt x="114" y="121"/>
                    <a:pt x="126" y="121"/>
                  </a:cubicBezTo>
                  <a:cubicBezTo>
                    <a:pt x="133" y="121"/>
                    <a:pt x="139" y="120"/>
                    <a:pt x="145" y="117"/>
                  </a:cubicBezTo>
                  <a:close/>
                  <a:moveTo>
                    <a:pt x="47" y="104"/>
                  </a:moveTo>
                  <a:cubicBezTo>
                    <a:pt x="45" y="106"/>
                    <a:pt x="41" y="107"/>
                    <a:pt x="36" y="107"/>
                  </a:cubicBezTo>
                  <a:cubicBezTo>
                    <a:pt x="31" y="107"/>
                    <a:pt x="27" y="106"/>
                    <a:pt x="24" y="104"/>
                  </a:cubicBezTo>
                  <a:cubicBezTo>
                    <a:pt x="20" y="101"/>
                    <a:pt x="19" y="98"/>
                    <a:pt x="19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8"/>
                    <a:pt x="2" y="103"/>
                    <a:pt x="5" y="107"/>
                  </a:cubicBezTo>
                  <a:cubicBezTo>
                    <a:pt x="8" y="112"/>
                    <a:pt x="12" y="115"/>
                    <a:pt x="17" y="118"/>
                  </a:cubicBezTo>
                  <a:cubicBezTo>
                    <a:pt x="23" y="120"/>
                    <a:pt x="29" y="121"/>
                    <a:pt x="36" y="121"/>
                  </a:cubicBezTo>
                  <a:cubicBezTo>
                    <a:pt x="46" y="121"/>
                    <a:pt x="54" y="119"/>
                    <a:pt x="61" y="114"/>
                  </a:cubicBezTo>
                  <a:cubicBezTo>
                    <a:pt x="67" y="110"/>
                    <a:pt x="70" y="103"/>
                    <a:pt x="70" y="96"/>
                  </a:cubicBezTo>
                  <a:cubicBezTo>
                    <a:pt x="70" y="91"/>
                    <a:pt x="69" y="87"/>
                    <a:pt x="67" y="84"/>
                  </a:cubicBezTo>
                  <a:cubicBezTo>
                    <a:pt x="65" y="81"/>
                    <a:pt x="62" y="78"/>
                    <a:pt x="58" y="76"/>
                  </a:cubicBezTo>
                  <a:cubicBezTo>
                    <a:pt x="53" y="74"/>
                    <a:pt x="47" y="72"/>
                    <a:pt x="40" y="70"/>
                  </a:cubicBezTo>
                  <a:cubicBezTo>
                    <a:pt x="32" y="69"/>
                    <a:pt x="28" y="67"/>
                    <a:pt x="25" y="65"/>
                  </a:cubicBezTo>
                  <a:cubicBezTo>
                    <a:pt x="23" y="64"/>
                    <a:pt x="21" y="61"/>
                    <a:pt x="21" y="59"/>
                  </a:cubicBezTo>
                  <a:cubicBezTo>
                    <a:pt x="21" y="55"/>
                    <a:pt x="23" y="53"/>
                    <a:pt x="25" y="51"/>
                  </a:cubicBezTo>
                  <a:cubicBezTo>
                    <a:pt x="28" y="49"/>
                    <a:pt x="31" y="48"/>
                    <a:pt x="36" y="48"/>
                  </a:cubicBezTo>
                  <a:cubicBezTo>
                    <a:pt x="40" y="48"/>
                    <a:pt x="44" y="49"/>
                    <a:pt x="46" y="52"/>
                  </a:cubicBezTo>
                  <a:cubicBezTo>
                    <a:pt x="49" y="54"/>
                    <a:pt x="50" y="57"/>
                    <a:pt x="50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9" y="53"/>
                    <a:pt x="66" y="46"/>
                    <a:pt x="60" y="41"/>
                  </a:cubicBezTo>
                  <a:cubicBezTo>
                    <a:pt x="54" y="36"/>
                    <a:pt x="46" y="34"/>
                    <a:pt x="36" y="34"/>
                  </a:cubicBezTo>
                  <a:cubicBezTo>
                    <a:pt x="26" y="34"/>
                    <a:pt x="18" y="36"/>
                    <a:pt x="12" y="41"/>
                  </a:cubicBezTo>
                  <a:cubicBezTo>
                    <a:pt x="6" y="46"/>
                    <a:pt x="3" y="52"/>
                    <a:pt x="3" y="59"/>
                  </a:cubicBezTo>
                  <a:cubicBezTo>
                    <a:pt x="3" y="68"/>
                    <a:pt x="8" y="75"/>
                    <a:pt x="17" y="79"/>
                  </a:cubicBezTo>
                  <a:cubicBezTo>
                    <a:pt x="21" y="81"/>
                    <a:pt x="27" y="83"/>
                    <a:pt x="33" y="84"/>
                  </a:cubicBezTo>
                  <a:cubicBezTo>
                    <a:pt x="40" y="86"/>
                    <a:pt x="44" y="87"/>
                    <a:pt x="47" y="89"/>
                  </a:cubicBezTo>
                  <a:cubicBezTo>
                    <a:pt x="50" y="91"/>
                    <a:pt x="51" y="93"/>
                    <a:pt x="51" y="97"/>
                  </a:cubicBezTo>
                  <a:cubicBezTo>
                    <a:pt x="51" y="100"/>
                    <a:pt x="50" y="102"/>
                    <a:pt x="47" y="104"/>
                  </a:cubicBez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093" y="688"/>
              <a:ext cx="1636" cy="544"/>
            </a:xfrm>
            <a:custGeom>
              <a:avLst/>
              <a:gdLst>
                <a:gd name="T0" fmla="*/ 0 w 1636"/>
                <a:gd name="T1" fmla="*/ 544 h 544"/>
                <a:gd name="T2" fmla="*/ 1636 w 1636"/>
                <a:gd name="T3" fmla="*/ 266 h 544"/>
                <a:gd name="T4" fmla="*/ 0 w 1636"/>
                <a:gd name="T5" fmla="*/ 0 h 544"/>
                <a:gd name="T6" fmla="*/ 273 w 1636"/>
                <a:gd name="T7" fmla="*/ 336 h 544"/>
                <a:gd name="T8" fmla="*/ 206 w 1636"/>
                <a:gd name="T9" fmla="*/ 264 h 544"/>
                <a:gd name="T10" fmla="*/ 168 w 1636"/>
                <a:gd name="T11" fmla="*/ 264 h 544"/>
                <a:gd name="T12" fmla="*/ 120 w 1636"/>
                <a:gd name="T13" fmla="*/ 376 h 544"/>
                <a:gd name="T14" fmla="*/ 205 w 1636"/>
                <a:gd name="T15" fmla="*/ 104 h 544"/>
                <a:gd name="T16" fmla="*/ 231 w 1636"/>
                <a:gd name="T17" fmla="*/ 104 h 544"/>
                <a:gd name="T18" fmla="*/ 276 w 1636"/>
                <a:gd name="T19" fmla="*/ 247 h 544"/>
                <a:gd name="T20" fmla="*/ 316 w 1636"/>
                <a:gd name="T21" fmla="*/ 305 h 544"/>
                <a:gd name="T22" fmla="*/ 280 w 1636"/>
                <a:gd name="T23" fmla="*/ 376 h 544"/>
                <a:gd name="T24" fmla="*/ 492 w 1636"/>
                <a:gd name="T25" fmla="*/ 376 h 544"/>
                <a:gd name="T26" fmla="*/ 492 w 1636"/>
                <a:gd name="T27" fmla="*/ 348 h 544"/>
                <a:gd name="T28" fmla="*/ 364 w 1636"/>
                <a:gd name="T29" fmla="*/ 304 h 544"/>
                <a:gd name="T30" fmla="*/ 408 w 1636"/>
                <a:gd name="T31" fmla="*/ 180 h 544"/>
                <a:gd name="T32" fmla="*/ 445 w 1636"/>
                <a:gd name="T33" fmla="*/ 346 h 544"/>
                <a:gd name="T34" fmla="*/ 492 w 1636"/>
                <a:gd name="T35" fmla="*/ 180 h 544"/>
                <a:gd name="T36" fmla="*/ 536 w 1636"/>
                <a:gd name="T37" fmla="*/ 376 h 544"/>
                <a:gd name="T38" fmla="*/ 640 w 1636"/>
                <a:gd name="T39" fmla="*/ 212 h 544"/>
                <a:gd name="T40" fmla="*/ 659 w 1636"/>
                <a:gd name="T41" fmla="*/ 343 h 544"/>
                <a:gd name="T42" fmla="*/ 676 w 1636"/>
                <a:gd name="T43" fmla="*/ 375 h 544"/>
                <a:gd name="T44" fmla="*/ 596 w 1636"/>
                <a:gd name="T45" fmla="*/ 327 h 544"/>
                <a:gd name="T46" fmla="*/ 564 w 1636"/>
                <a:gd name="T47" fmla="*/ 212 h 544"/>
                <a:gd name="T48" fmla="*/ 596 w 1636"/>
                <a:gd name="T49" fmla="*/ 180 h 544"/>
                <a:gd name="T50" fmla="*/ 640 w 1636"/>
                <a:gd name="T51" fmla="*/ 120 h 544"/>
                <a:gd name="T52" fmla="*/ 676 w 1636"/>
                <a:gd name="T53" fmla="*/ 180 h 544"/>
                <a:gd name="T54" fmla="*/ 892 w 1636"/>
                <a:gd name="T55" fmla="*/ 365 h 544"/>
                <a:gd name="T56" fmla="*/ 708 w 1636"/>
                <a:gd name="T57" fmla="*/ 392 h 544"/>
                <a:gd name="T58" fmla="*/ 798 w 1636"/>
                <a:gd name="T59" fmla="*/ 421 h 544"/>
                <a:gd name="T60" fmla="*/ 848 w 1636"/>
                <a:gd name="T61" fmla="*/ 340 h 544"/>
                <a:gd name="T62" fmla="*/ 789 w 1636"/>
                <a:gd name="T63" fmla="*/ 375 h 544"/>
                <a:gd name="T64" fmla="*/ 789 w 1636"/>
                <a:gd name="T65" fmla="*/ 175 h 544"/>
                <a:gd name="T66" fmla="*/ 848 w 1636"/>
                <a:gd name="T67" fmla="*/ 208 h 544"/>
                <a:gd name="T68" fmla="*/ 892 w 1636"/>
                <a:gd name="T69" fmla="*/ 180 h 544"/>
                <a:gd name="T70" fmla="*/ 1114 w 1636"/>
                <a:gd name="T71" fmla="*/ 288 h 544"/>
                <a:gd name="T72" fmla="*/ 1023 w 1636"/>
                <a:gd name="T73" fmla="*/ 345 h 544"/>
                <a:gd name="T74" fmla="*/ 1111 w 1636"/>
                <a:gd name="T75" fmla="*/ 312 h 544"/>
                <a:gd name="T76" fmla="*/ 927 w 1636"/>
                <a:gd name="T77" fmla="*/ 277 h 544"/>
                <a:gd name="T78" fmla="*/ 1114 w 1636"/>
                <a:gd name="T79" fmla="*/ 288 h 544"/>
                <a:gd name="T80" fmla="*/ 1245 w 1636"/>
                <a:gd name="T81" fmla="*/ 215 h 544"/>
                <a:gd name="T82" fmla="*/ 1192 w 1636"/>
                <a:gd name="T83" fmla="*/ 376 h 544"/>
                <a:gd name="T84" fmla="*/ 1148 w 1636"/>
                <a:gd name="T85" fmla="*/ 180 h 544"/>
                <a:gd name="T86" fmla="*/ 1188 w 1636"/>
                <a:gd name="T87" fmla="*/ 216 h 544"/>
                <a:gd name="T88" fmla="*/ 1247 w 1636"/>
                <a:gd name="T89" fmla="*/ 174 h 544"/>
                <a:gd name="T90" fmla="*/ 1264 w 1636"/>
                <a:gd name="T91" fmla="*/ 217 h 544"/>
                <a:gd name="T92" fmla="*/ 1273 w 1636"/>
                <a:gd name="T93" fmla="*/ 312 h 544"/>
                <a:gd name="T94" fmla="*/ 1360 w 1636"/>
                <a:gd name="T95" fmla="*/ 346 h 544"/>
                <a:gd name="T96" fmla="*/ 1340 w 1636"/>
                <a:gd name="T97" fmla="*/ 288 h 544"/>
                <a:gd name="T98" fmla="*/ 1359 w 1636"/>
                <a:gd name="T99" fmla="*/ 175 h 544"/>
                <a:gd name="T100" fmla="*/ 1395 w 1636"/>
                <a:gd name="T101" fmla="*/ 236 h 544"/>
                <a:gd name="T102" fmla="*/ 1320 w 1636"/>
                <a:gd name="T103" fmla="*/ 229 h 544"/>
                <a:gd name="T104" fmla="*/ 1447 w 1636"/>
                <a:gd name="T105" fmla="*/ 317 h 544"/>
                <a:gd name="T106" fmla="*/ 848 w 1636"/>
                <a:gd name="T107" fmla="*/ 273 h 544"/>
                <a:gd name="T108" fmla="*/ 744 w 1636"/>
                <a:gd name="T109" fmla="*/ 276 h 544"/>
                <a:gd name="T110" fmla="*/ 848 w 1636"/>
                <a:gd name="T111" fmla="*/ 273 h 544"/>
                <a:gd name="T112" fmla="*/ 970 w 1636"/>
                <a:gd name="T113" fmla="*/ 260 h 544"/>
                <a:gd name="T114" fmla="*/ 1071 w 1636"/>
                <a:gd name="T115" fmla="*/ 260 h 544"/>
                <a:gd name="T116" fmla="*/ 227 w 1636"/>
                <a:gd name="T117" fmla="*/ 228 h 544"/>
                <a:gd name="T118" fmla="*/ 205 w 1636"/>
                <a:gd name="T119" fmla="*/ 228 h 544"/>
                <a:gd name="T120" fmla="*/ 168 w 1636"/>
                <a:gd name="T121" fmla="*/ 144 h 544"/>
                <a:gd name="T122" fmla="*/ 206 w 1636"/>
                <a:gd name="T123" fmla="*/ 144 h 544"/>
                <a:gd name="T124" fmla="*/ 273 w 1636"/>
                <a:gd name="T125" fmla="*/ 185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6" h="544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1359" y="544"/>
                    <a:pt x="1359" y="544"/>
                    <a:pt x="1359" y="544"/>
                  </a:cubicBezTo>
                  <a:cubicBezTo>
                    <a:pt x="1636" y="266"/>
                    <a:pt x="1636" y="266"/>
                    <a:pt x="1636" y="266"/>
                  </a:cubicBezTo>
                  <a:cubicBezTo>
                    <a:pt x="1636" y="0"/>
                    <a:pt x="1636" y="0"/>
                    <a:pt x="1636" y="0"/>
                  </a:cubicBezTo>
                  <a:lnTo>
                    <a:pt x="0" y="0"/>
                  </a:lnTo>
                  <a:close/>
                  <a:moveTo>
                    <a:pt x="280" y="376"/>
                  </a:moveTo>
                  <a:cubicBezTo>
                    <a:pt x="273" y="364"/>
                    <a:pt x="273" y="349"/>
                    <a:pt x="273" y="336"/>
                  </a:cubicBezTo>
                  <a:cubicBezTo>
                    <a:pt x="273" y="286"/>
                    <a:pt x="262" y="264"/>
                    <a:pt x="219" y="264"/>
                  </a:cubicBezTo>
                  <a:cubicBezTo>
                    <a:pt x="206" y="264"/>
                    <a:pt x="206" y="264"/>
                    <a:pt x="206" y="264"/>
                  </a:cubicBezTo>
                  <a:cubicBezTo>
                    <a:pt x="205" y="264"/>
                    <a:pt x="205" y="264"/>
                    <a:pt x="205" y="264"/>
                  </a:cubicBezTo>
                  <a:cubicBezTo>
                    <a:pt x="168" y="264"/>
                    <a:pt x="168" y="264"/>
                    <a:pt x="168" y="264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20" y="376"/>
                    <a:pt x="120" y="376"/>
                    <a:pt x="120" y="376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90" y="104"/>
                    <a:pt x="321" y="132"/>
                    <a:pt x="321" y="178"/>
                  </a:cubicBezTo>
                  <a:cubicBezTo>
                    <a:pt x="321" y="230"/>
                    <a:pt x="284" y="244"/>
                    <a:pt x="276" y="247"/>
                  </a:cubicBezTo>
                  <a:cubicBezTo>
                    <a:pt x="276" y="248"/>
                    <a:pt x="276" y="248"/>
                    <a:pt x="276" y="248"/>
                  </a:cubicBezTo>
                  <a:cubicBezTo>
                    <a:pt x="292" y="250"/>
                    <a:pt x="316" y="262"/>
                    <a:pt x="316" y="305"/>
                  </a:cubicBezTo>
                  <a:cubicBezTo>
                    <a:pt x="316" y="336"/>
                    <a:pt x="321" y="364"/>
                    <a:pt x="331" y="376"/>
                  </a:cubicBezTo>
                  <a:lnTo>
                    <a:pt x="280" y="376"/>
                  </a:lnTo>
                  <a:close/>
                  <a:moveTo>
                    <a:pt x="536" y="376"/>
                  </a:moveTo>
                  <a:cubicBezTo>
                    <a:pt x="492" y="376"/>
                    <a:pt x="492" y="376"/>
                    <a:pt x="492" y="376"/>
                  </a:cubicBezTo>
                  <a:cubicBezTo>
                    <a:pt x="492" y="348"/>
                    <a:pt x="492" y="348"/>
                    <a:pt x="492" y="348"/>
                  </a:cubicBezTo>
                  <a:cubicBezTo>
                    <a:pt x="492" y="348"/>
                    <a:pt x="492" y="348"/>
                    <a:pt x="492" y="348"/>
                  </a:cubicBezTo>
                  <a:cubicBezTo>
                    <a:pt x="482" y="368"/>
                    <a:pt x="458" y="380"/>
                    <a:pt x="437" y="380"/>
                  </a:cubicBezTo>
                  <a:cubicBezTo>
                    <a:pt x="386" y="380"/>
                    <a:pt x="364" y="355"/>
                    <a:pt x="364" y="304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408" y="180"/>
                    <a:pt x="408" y="180"/>
                    <a:pt x="408" y="180"/>
                  </a:cubicBezTo>
                  <a:cubicBezTo>
                    <a:pt x="408" y="300"/>
                    <a:pt x="408" y="300"/>
                    <a:pt x="408" y="300"/>
                  </a:cubicBezTo>
                  <a:cubicBezTo>
                    <a:pt x="408" y="334"/>
                    <a:pt x="421" y="346"/>
                    <a:pt x="445" y="346"/>
                  </a:cubicBezTo>
                  <a:cubicBezTo>
                    <a:pt x="481" y="346"/>
                    <a:pt x="492" y="323"/>
                    <a:pt x="492" y="293"/>
                  </a:cubicBezTo>
                  <a:cubicBezTo>
                    <a:pt x="492" y="180"/>
                    <a:pt x="492" y="180"/>
                    <a:pt x="492" y="180"/>
                  </a:cubicBezTo>
                  <a:cubicBezTo>
                    <a:pt x="536" y="180"/>
                    <a:pt x="536" y="180"/>
                    <a:pt x="536" y="180"/>
                  </a:cubicBezTo>
                  <a:lnTo>
                    <a:pt x="536" y="376"/>
                  </a:lnTo>
                  <a:close/>
                  <a:moveTo>
                    <a:pt x="676" y="212"/>
                  </a:moveTo>
                  <a:cubicBezTo>
                    <a:pt x="640" y="212"/>
                    <a:pt x="640" y="212"/>
                    <a:pt x="640" y="212"/>
                  </a:cubicBezTo>
                  <a:cubicBezTo>
                    <a:pt x="640" y="316"/>
                    <a:pt x="640" y="316"/>
                    <a:pt x="640" y="316"/>
                  </a:cubicBezTo>
                  <a:cubicBezTo>
                    <a:pt x="640" y="334"/>
                    <a:pt x="640" y="343"/>
                    <a:pt x="659" y="343"/>
                  </a:cubicBezTo>
                  <a:cubicBezTo>
                    <a:pt x="665" y="343"/>
                    <a:pt x="672" y="343"/>
                    <a:pt x="676" y="341"/>
                  </a:cubicBezTo>
                  <a:cubicBezTo>
                    <a:pt x="676" y="375"/>
                    <a:pt x="676" y="375"/>
                    <a:pt x="676" y="375"/>
                  </a:cubicBezTo>
                  <a:cubicBezTo>
                    <a:pt x="668" y="376"/>
                    <a:pt x="659" y="377"/>
                    <a:pt x="649" y="377"/>
                  </a:cubicBezTo>
                  <a:cubicBezTo>
                    <a:pt x="604" y="377"/>
                    <a:pt x="596" y="360"/>
                    <a:pt x="596" y="327"/>
                  </a:cubicBezTo>
                  <a:cubicBezTo>
                    <a:pt x="596" y="212"/>
                    <a:pt x="596" y="212"/>
                    <a:pt x="596" y="212"/>
                  </a:cubicBezTo>
                  <a:cubicBezTo>
                    <a:pt x="564" y="212"/>
                    <a:pt x="564" y="212"/>
                    <a:pt x="564" y="212"/>
                  </a:cubicBezTo>
                  <a:cubicBezTo>
                    <a:pt x="564" y="180"/>
                    <a:pt x="564" y="180"/>
                    <a:pt x="564" y="180"/>
                  </a:cubicBezTo>
                  <a:cubicBezTo>
                    <a:pt x="596" y="180"/>
                    <a:pt x="596" y="180"/>
                    <a:pt x="596" y="180"/>
                  </a:cubicBezTo>
                  <a:cubicBezTo>
                    <a:pt x="596" y="120"/>
                    <a:pt x="596" y="120"/>
                    <a:pt x="596" y="120"/>
                  </a:cubicBezTo>
                  <a:cubicBezTo>
                    <a:pt x="640" y="120"/>
                    <a:pt x="640" y="120"/>
                    <a:pt x="640" y="120"/>
                  </a:cubicBezTo>
                  <a:cubicBezTo>
                    <a:pt x="640" y="180"/>
                    <a:pt x="640" y="180"/>
                    <a:pt x="640" y="180"/>
                  </a:cubicBezTo>
                  <a:cubicBezTo>
                    <a:pt x="676" y="180"/>
                    <a:pt x="676" y="180"/>
                    <a:pt x="676" y="180"/>
                  </a:cubicBezTo>
                  <a:lnTo>
                    <a:pt x="676" y="212"/>
                  </a:lnTo>
                  <a:close/>
                  <a:moveTo>
                    <a:pt x="892" y="365"/>
                  </a:moveTo>
                  <a:cubicBezTo>
                    <a:pt x="892" y="424"/>
                    <a:pt x="857" y="453"/>
                    <a:pt x="795" y="453"/>
                  </a:cubicBezTo>
                  <a:cubicBezTo>
                    <a:pt x="756" y="453"/>
                    <a:pt x="711" y="436"/>
                    <a:pt x="708" y="392"/>
                  </a:cubicBezTo>
                  <a:cubicBezTo>
                    <a:pt x="751" y="392"/>
                    <a:pt x="751" y="392"/>
                    <a:pt x="751" y="392"/>
                  </a:cubicBezTo>
                  <a:cubicBezTo>
                    <a:pt x="756" y="416"/>
                    <a:pt x="776" y="421"/>
                    <a:pt x="798" y="421"/>
                  </a:cubicBezTo>
                  <a:cubicBezTo>
                    <a:pt x="832" y="421"/>
                    <a:pt x="848" y="403"/>
                    <a:pt x="848" y="371"/>
                  </a:cubicBezTo>
                  <a:cubicBezTo>
                    <a:pt x="848" y="340"/>
                    <a:pt x="848" y="340"/>
                    <a:pt x="848" y="340"/>
                  </a:cubicBezTo>
                  <a:cubicBezTo>
                    <a:pt x="847" y="340"/>
                    <a:pt x="847" y="340"/>
                    <a:pt x="847" y="340"/>
                  </a:cubicBezTo>
                  <a:cubicBezTo>
                    <a:pt x="835" y="364"/>
                    <a:pt x="813" y="375"/>
                    <a:pt x="789" y="375"/>
                  </a:cubicBezTo>
                  <a:cubicBezTo>
                    <a:pt x="727" y="375"/>
                    <a:pt x="701" y="328"/>
                    <a:pt x="701" y="272"/>
                  </a:cubicBezTo>
                  <a:cubicBezTo>
                    <a:pt x="701" y="220"/>
                    <a:pt x="734" y="175"/>
                    <a:pt x="789" y="175"/>
                  </a:cubicBezTo>
                  <a:cubicBezTo>
                    <a:pt x="814" y="175"/>
                    <a:pt x="836" y="184"/>
                    <a:pt x="847" y="208"/>
                  </a:cubicBezTo>
                  <a:cubicBezTo>
                    <a:pt x="848" y="208"/>
                    <a:pt x="848" y="208"/>
                    <a:pt x="848" y="208"/>
                  </a:cubicBezTo>
                  <a:cubicBezTo>
                    <a:pt x="848" y="180"/>
                    <a:pt x="848" y="180"/>
                    <a:pt x="848" y="180"/>
                  </a:cubicBezTo>
                  <a:cubicBezTo>
                    <a:pt x="892" y="180"/>
                    <a:pt x="892" y="180"/>
                    <a:pt x="892" y="180"/>
                  </a:cubicBezTo>
                  <a:lnTo>
                    <a:pt x="892" y="365"/>
                  </a:lnTo>
                  <a:close/>
                  <a:moveTo>
                    <a:pt x="1114" y="288"/>
                  </a:moveTo>
                  <a:cubicBezTo>
                    <a:pt x="970" y="288"/>
                    <a:pt x="970" y="288"/>
                    <a:pt x="970" y="288"/>
                  </a:cubicBezTo>
                  <a:cubicBezTo>
                    <a:pt x="970" y="320"/>
                    <a:pt x="987" y="345"/>
                    <a:pt x="1023" y="345"/>
                  </a:cubicBezTo>
                  <a:cubicBezTo>
                    <a:pt x="1048" y="345"/>
                    <a:pt x="1063" y="336"/>
                    <a:pt x="1070" y="312"/>
                  </a:cubicBezTo>
                  <a:cubicBezTo>
                    <a:pt x="1111" y="312"/>
                    <a:pt x="1111" y="312"/>
                    <a:pt x="1111" y="312"/>
                  </a:cubicBezTo>
                  <a:cubicBezTo>
                    <a:pt x="1102" y="356"/>
                    <a:pt x="1065" y="379"/>
                    <a:pt x="1023" y="379"/>
                  </a:cubicBezTo>
                  <a:cubicBezTo>
                    <a:pt x="961" y="379"/>
                    <a:pt x="927" y="337"/>
                    <a:pt x="927" y="277"/>
                  </a:cubicBezTo>
                  <a:cubicBezTo>
                    <a:pt x="927" y="222"/>
                    <a:pt x="963" y="174"/>
                    <a:pt x="1021" y="174"/>
                  </a:cubicBezTo>
                  <a:cubicBezTo>
                    <a:pt x="1083" y="174"/>
                    <a:pt x="1121" y="228"/>
                    <a:pt x="1114" y="288"/>
                  </a:cubicBezTo>
                  <a:close/>
                  <a:moveTo>
                    <a:pt x="1264" y="217"/>
                  </a:moveTo>
                  <a:cubicBezTo>
                    <a:pt x="1256" y="216"/>
                    <a:pt x="1251" y="215"/>
                    <a:pt x="1245" y="215"/>
                  </a:cubicBezTo>
                  <a:cubicBezTo>
                    <a:pt x="1216" y="215"/>
                    <a:pt x="1192" y="239"/>
                    <a:pt x="1192" y="282"/>
                  </a:cubicBezTo>
                  <a:cubicBezTo>
                    <a:pt x="1192" y="376"/>
                    <a:pt x="1192" y="376"/>
                    <a:pt x="1192" y="376"/>
                  </a:cubicBezTo>
                  <a:cubicBezTo>
                    <a:pt x="1148" y="376"/>
                    <a:pt x="1148" y="376"/>
                    <a:pt x="1148" y="376"/>
                  </a:cubicBezTo>
                  <a:cubicBezTo>
                    <a:pt x="1148" y="180"/>
                    <a:pt x="1148" y="180"/>
                    <a:pt x="1148" y="180"/>
                  </a:cubicBezTo>
                  <a:cubicBezTo>
                    <a:pt x="1188" y="180"/>
                    <a:pt x="1188" y="180"/>
                    <a:pt x="1188" y="180"/>
                  </a:cubicBezTo>
                  <a:cubicBezTo>
                    <a:pt x="1188" y="216"/>
                    <a:pt x="1188" y="216"/>
                    <a:pt x="1188" y="216"/>
                  </a:cubicBezTo>
                  <a:cubicBezTo>
                    <a:pt x="1190" y="216"/>
                    <a:pt x="1190" y="216"/>
                    <a:pt x="1190" y="216"/>
                  </a:cubicBezTo>
                  <a:cubicBezTo>
                    <a:pt x="1195" y="196"/>
                    <a:pt x="1221" y="174"/>
                    <a:pt x="1247" y="174"/>
                  </a:cubicBezTo>
                  <a:cubicBezTo>
                    <a:pt x="1257" y="174"/>
                    <a:pt x="1260" y="175"/>
                    <a:pt x="1264" y="176"/>
                  </a:cubicBezTo>
                  <a:lnTo>
                    <a:pt x="1264" y="217"/>
                  </a:lnTo>
                  <a:close/>
                  <a:moveTo>
                    <a:pt x="1359" y="380"/>
                  </a:moveTo>
                  <a:cubicBezTo>
                    <a:pt x="1310" y="380"/>
                    <a:pt x="1274" y="360"/>
                    <a:pt x="1273" y="312"/>
                  </a:cubicBezTo>
                  <a:cubicBezTo>
                    <a:pt x="1316" y="312"/>
                    <a:pt x="1316" y="312"/>
                    <a:pt x="1316" y="312"/>
                  </a:cubicBezTo>
                  <a:cubicBezTo>
                    <a:pt x="1318" y="336"/>
                    <a:pt x="1337" y="346"/>
                    <a:pt x="1360" y="346"/>
                  </a:cubicBezTo>
                  <a:cubicBezTo>
                    <a:pt x="1376" y="346"/>
                    <a:pt x="1405" y="343"/>
                    <a:pt x="1404" y="321"/>
                  </a:cubicBezTo>
                  <a:cubicBezTo>
                    <a:pt x="1403" y="298"/>
                    <a:pt x="1371" y="295"/>
                    <a:pt x="1340" y="288"/>
                  </a:cubicBezTo>
                  <a:cubicBezTo>
                    <a:pt x="1308" y="281"/>
                    <a:pt x="1277" y="270"/>
                    <a:pt x="1277" y="230"/>
                  </a:cubicBezTo>
                  <a:cubicBezTo>
                    <a:pt x="1277" y="188"/>
                    <a:pt x="1323" y="175"/>
                    <a:pt x="1359" y="175"/>
                  </a:cubicBezTo>
                  <a:cubicBezTo>
                    <a:pt x="1399" y="175"/>
                    <a:pt x="1435" y="192"/>
                    <a:pt x="1440" y="236"/>
                  </a:cubicBezTo>
                  <a:cubicBezTo>
                    <a:pt x="1395" y="236"/>
                    <a:pt x="1395" y="236"/>
                    <a:pt x="1395" y="236"/>
                  </a:cubicBezTo>
                  <a:cubicBezTo>
                    <a:pt x="1392" y="216"/>
                    <a:pt x="1375" y="209"/>
                    <a:pt x="1356" y="209"/>
                  </a:cubicBezTo>
                  <a:cubicBezTo>
                    <a:pt x="1343" y="209"/>
                    <a:pt x="1320" y="212"/>
                    <a:pt x="1320" y="229"/>
                  </a:cubicBezTo>
                  <a:cubicBezTo>
                    <a:pt x="1320" y="250"/>
                    <a:pt x="1352" y="253"/>
                    <a:pt x="1384" y="260"/>
                  </a:cubicBezTo>
                  <a:cubicBezTo>
                    <a:pt x="1415" y="267"/>
                    <a:pt x="1447" y="278"/>
                    <a:pt x="1447" y="317"/>
                  </a:cubicBezTo>
                  <a:cubicBezTo>
                    <a:pt x="1447" y="363"/>
                    <a:pt x="1400" y="380"/>
                    <a:pt x="1359" y="380"/>
                  </a:cubicBezTo>
                  <a:close/>
                  <a:moveTo>
                    <a:pt x="848" y="273"/>
                  </a:moveTo>
                  <a:cubicBezTo>
                    <a:pt x="848" y="306"/>
                    <a:pt x="834" y="341"/>
                    <a:pt x="795" y="341"/>
                  </a:cubicBezTo>
                  <a:cubicBezTo>
                    <a:pt x="759" y="341"/>
                    <a:pt x="744" y="309"/>
                    <a:pt x="744" y="276"/>
                  </a:cubicBezTo>
                  <a:cubicBezTo>
                    <a:pt x="744" y="244"/>
                    <a:pt x="757" y="208"/>
                    <a:pt x="795" y="208"/>
                  </a:cubicBezTo>
                  <a:cubicBezTo>
                    <a:pt x="833" y="208"/>
                    <a:pt x="848" y="239"/>
                    <a:pt x="848" y="273"/>
                  </a:cubicBezTo>
                  <a:close/>
                  <a:moveTo>
                    <a:pt x="1071" y="260"/>
                  </a:moveTo>
                  <a:cubicBezTo>
                    <a:pt x="970" y="260"/>
                    <a:pt x="970" y="260"/>
                    <a:pt x="970" y="260"/>
                  </a:cubicBezTo>
                  <a:cubicBezTo>
                    <a:pt x="971" y="232"/>
                    <a:pt x="992" y="208"/>
                    <a:pt x="1021" y="208"/>
                  </a:cubicBezTo>
                  <a:cubicBezTo>
                    <a:pt x="1051" y="208"/>
                    <a:pt x="1069" y="232"/>
                    <a:pt x="1071" y="260"/>
                  </a:cubicBezTo>
                  <a:close/>
                  <a:moveTo>
                    <a:pt x="273" y="185"/>
                  </a:moveTo>
                  <a:cubicBezTo>
                    <a:pt x="273" y="214"/>
                    <a:pt x="257" y="228"/>
                    <a:pt x="227" y="228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5" y="228"/>
                    <a:pt x="205" y="228"/>
                    <a:pt x="205" y="228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51" y="144"/>
                    <a:pt x="273" y="150"/>
                    <a:pt x="273" y="185"/>
                  </a:cubicBez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834" y="686"/>
              <a:ext cx="9" cy="54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834" y="686"/>
              <a:ext cx="9" cy="546"/>
            </a:xfrm>
            <a:custGeom>
              <a:avLst/>
              <a:gdLst>
                <a:gd name="T0" fmla="*/ 9 w 9"/>
                <a:gd name="T1" fmla="*/ 0 h 546"/>
                <a:gd name="T2" fmla="*/ 9 w 9"/>
                <a:gd name="T3" fmla="*/ 546 h 546"/>
                <a:gd name="T4" fmla="*/ 0 w 9"/>
                <a:gd name="T5" fmla="*/ 546 h 546"/>
                <a:gd name="T6" fmla="*/ 0 w 9"/>
                <a:gd name="T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46">
                  <a:moveTo>
                    <a:pt x="9" y="0"/>
                  </a:moveTo>
                  <a:lnTo>
                    <a:pt x="9" y="546"/>
                  </a:lnTo>
                  <a:lnTo>
                    <a:pt x="0" y="5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23674" y="4763748"/>
            <a:ext cx="6876000" cy="1080000"/>
          </a:xfrm>
        </p:spPr>
        <p:txBody>
          <a:bodyPr anchor="t" anchorCtr="0"/>
          <a:lstStyle>
            <a:lvl1pPr algn="l">
              <a:defRPr sz="3300" baseline="0"/>
            </a:lvl1pPr>
          </a:lstStyle>
          <a:p>
            <a:r>
              <a:rPr lang="nl-NL" noProof="1"/>
              <a:t>Tekst/titel van factsheet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 hasCustomPrompt="1"/>
          </p:nvPr>
        </p:nvSpPr>
        <p:spPr>
          <a:xfrm>
            <a:off x="3323674" y="2439520"/>
            <a:ext cx="6876000" cy="1296000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Ruimte voor extra logo</a:t>
            </a:r>
          </a:p>
        </p:txBody>
      </p:sp>
    </p:spTree>
    <p:extLst>
      <p:ext uri="{BB962C8B-B14F-4D97-AF65-F5344CB8AC3E}">
        <p14:creationId xmlns:p14="http://schemas.microsoft.com/office/powerpoint/2010/main" val="158964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 en extr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23674" y="1836216"/>
            <a:ext cx="6876000" cy="1250676"/>
          </a:xfrm>
        </p:spPr>
        <p:txBody>
          <a:bodyPr anchor="b" anchorCtr="0"/>
          <a:lstStyle>
            <a:lvl1pPr algn="l">
              <a:lnSpc>
                <a:spcPct val="100000"/>
              </a:lnSpc>
              <a:buFontTx/>
              <a:buNone/>
              <a:defRPr sz="3300" baseline="0"/>
            </a:lvl1pPr>
          </a:lstStyle>
          <a:p>
            <a:r>
              <a:rPr lang="nl-NL" noProof="1"/>
              <a:t>Tekst/titel van factsheet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3323674" y="3105214"/>
            <a:ext cx="6876000" cy="9001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3300"/>
            </a:lvl1pPr>
            <a:lvl2pPr marL="360000" indent="0">
              <a:lnSpc>
                <a:spcPct val="100000"/>
              </a:lnSpc>
              <a:buFontTx/>
              <a:buNone/>
              <a:defRPr sz="3300"/>
            </a:lvl2pPr>
            <a:lvl3pPr marL="720000" indent="0">
              <a:lnSpc>
                <a:spcPct val="100000"/>
              </a:lnSpc>
              <a:buFontTx/>
              <a:buNone/>
              <a:defRPr sz="3300"/>
            </a:lvl3pPr>
            <a:lvl4pPr>
              <a:lnSpc>
                <a:spcPct val="100000"/>
              </a:lnSpc>
              <a:buFontTx/>
              <a:buNone/>
              <a:defRPr sz="3300"/>
            </a:lvl4pPr>
            <a:lvl5pPr>
              <a:lnSpc>
                <a:spcPct val="100000"/>
              </a:lnSpc>
              <a:buFontTx/>
              <a:buNone/>
              <a:defRPr sz="330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 noProof="1" smtClean="0"/>
              <a:t>3 Oktober  2019 Belfast</a:t>
            </a:r>
            <a:endParaRPr lang="nl-NL" noProof="1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1"/>
              <a:t>CSE in the Netherlands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 hasCustomPrompt="1"/>
          </p:nvPr>
        </p:nvSpPr>
        <p:spPr>
          <a:xfrm>
            <a:off x="7337698" y="6140028"/>
            <a:ext cx="2160000" cy="468000"/>
          </a:xfrm>
          <a:noFill/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213108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1" smtClean="0"/>
              <a:t>3 Oktober  2019 Belfast</a:t>
            </a:r>
            <a:endParaRPr lang="nl-NL" noProof="1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CSE in the Netherlands</a:t>
            </a:r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1" smtClean="0"/>
              <a:t>3 Oktober  2019 Belfast</a:t>
            </a:r>
            <a:endParaRPr lang="nl-NL" noProof="1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CSE in the Netherlands</a:t>
            </a:r>
            <a:endParaRPr lang="nl-NL" noProof="1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011461" y="575772"/>
            <a:ext cx="7560000" cy="46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1461" y="1107739"/>
            <a:ext cx="7560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  <a:p>
            <a:pPr lvl="5"/>
            <a:r>
              <a:rPr lang="nl-NL" noProof="1"/>
              <a:t>Zesde niveau</a:t>
            </a:r>
          </a:p>
          <a:p>
            <a:pPr lvl="6"/>
            <a:r>
              <a:rPr lang="nl-NL" noProof="1"/>
              <a:t>Zevende niveau</a:t>
            </a:r>
          </a:p>
          <a:p>
            <a:pPr lvl="7"/>
            <a:r>
              <a:rPr lang="nl-NL" noProof="1"/>
              <a:t>Achtste niveau</a:t>
            </a:r>
          </a:p>
          <a:p>
            <a:pPr lvl="8"/>
            <a:r>
              <a:rPr lang="nl-NL" noProof="1"/>
              <a:t>Negende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20522" y="6129360"/>
            <a:ext cx="863888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 noProof="1" smtClean="0"/>
              <a:t>3 Oktober  2019 Belfast</a:t>
            </a:r>
            <a:endParaRPr lang="nl-NL" noProof="1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70245" y="6129360"/>
            <a:ext cx="3860297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1"/>
              <a:t>CSE in the Netherlands</a:t>
            </a:r>
            <a:endParaRPr lang="nl-NL" noProof="1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542885" y="6129360"/>
            <a:ext cx="3240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541463" y="6040445"/>
            <a:ext cx="9110662" cy="423863"/>
            <a:chOff x="971" y="3805"/>
            <a:chExt cx="5739" cy="267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971" y="3805"/>
              <a:ext cx="5739" cy="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971" y="3805"/>
              <a:ext cx="5739" cy="6"/>
            </a:xfrm>
            <a:custGeom>
              <a:avLst/>
              <a:gdLst>
                <a:gd name="T0" fmla="*/ 0 w 5739"/>
                <a:gd name="T1" fmla="*/ 0 h 6"/>
                <a:gd name="T2" fmla="*/ 5739 w 5739"/>
                <a:gd name="T3" fmla="*/ 0 h 6"/>
                <a:gd name="T4" fmla="*/ 5739 w 5739"/>
                <a:gd name="T5" fmla="*/ 6 h 6"/>
                <a:gd name="T6" fmla="*/ 0 w 573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9" h="6">
                  <a:moveTo>
                    <a:pt x="0" y="0"/>
                  </a:moveTo>
                  <a:lnTo>
                    <a:pt x="5739" y="0"/>
                  </a:lnTo>
                  <a:lnTo>
                    <a:pt x="5739" y="6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092" y="3868"/>
              <a:ext cx="616" cy="204"/>
            </a:xfrm>
            <a:custGeom>
              <a:avLst/>
              <a:gdLst>
                <a:gd name="T0" fmla="*/ 367 w 616"/>
                <a:gd name="T1" fmla="*/ 100 h 204"/>
                <a:gd name="T2" fmla="*/ 404 w 616"/>
                <a:gd name="T3" fmla="*/ 100 h 204"/>
                <a:gd name="T4" fmla="*/ 281 w 616"/>
                <a:gd name="T5" fmla="*/ 104 h 204"/>
                <a:gd name="T6" fmla="*/ 321 w 616"/>
                <a:gd name="T7" fmla="*/ 103 h 204"/>
                <a:gd name="T8" fmla="*/ 86 w 616"/>
                <a:gd name="T9" fmla="*/ 56 h 204"/>
                <a:gd name="T10" fmla="*/ 78 w 616"/>
                <a:gd name="T11" fmla="*/ 56 h 204"/>
                <a:gd name="T12" fmla="*/ 64 w 616"/>
                <a:gd name="T13" fmla="*/ 88 h 204"/>
                <a:gd name="T14" fmla="*/ 79 w 616"/>
                <a:gd name="T15" fmla="*/ 88 h 204"/>
                <a:gd name="T16" fmla="*/ 104 w 616"/>
                <a:gd name="T17" fmla="*/ 72 h 204"/>
                <a:gd name="T18" fmla="*/ 616 w 616"/>
                <a:gd name="T19" fmla="*/ 0 h 204"/>
                <a:gd name="T20" fmla="*/ 513 w 616"/>
                <a:gd name="T21" fmla="*/ 204 h 204"/>
                <a:gd name="T22" fmla="*/ 0 w 616"/>
                <a:gd name="T23" fmla="*/ 0 h 204"/>
                <a:gd name="T24" fmla="*/ 126 w 616"/>
                <a:gd name="T25" fmla="*/ 140 h 204"/>
                <a:gd name="T26" fmla="*/ 104 w 616"/>
                <a:gd name="T27" fmla="*/ 93 h 204"/>
                <a:gd name="T28" fmla="*/ 121 w 616"/>
                <a:gd name="T29" fmla="*/ 67 h 204"/>
                <a:gd name="T30" fmla="*/ 79 w 616"/>
                <a:gd name="T31" fmla="*/ 40 h 204"/>
                <a:gd name="T32" fmla="*/ 44 w 616"/>
                <a:gd name="T33" fmla="*/ 40 h 204"/>
                <a:gd name="T34" fmla="*/ 64 w 616"/>
                <a:gd name="T35" fmla="*/ 140 h 204"/>
                <a:gd name="T36" fmla="*/ 78 w 616"/>
                <a:gd name="T37" fmla="*/ 100 h 204"/>
                <a:gd name="T38" fmla="*/ 83 w 616"/>
                <a:gd name="T39" fmla="*/ 100 h 204"/>
                <a:gd name="T40" fmla="*/ 106 w 616"/>
                <a:gd name="T41" fmla="*/ 140 h 204"/>
                <a:gd name="T42" fmla="*/ 204 w 616"/>
                <a:gd name="T43" fmla="*/ 68 h 204"/>
                <a:gd name="T44" fmla="*/ 188 w 616"/>
                <a:gd name="T45" fmla="*/ 110 h 204"/>
                <a:gd name="T46" fmla="*/ 156 w 616"/>
                <a:gd name="T47" fmla="*/ 113 h 204"/>
                <a:gd name="T48" fmla="*/ 140 w 616"/>
                <a:gd name="T49" fmla="*/ 68 h 204"/>
                <a:gd name="T50" fmla="*/ 167 w 616"/>
                <a:gd name="T51" fmla="*/ 144 h 204"/>
                <a:gd name="T52" fmla="*/ 188 w 616"/>
                <a:gd name="T53" fmla="*/ 132 h 204"/>
                <a:gd name="T54" fmla="*/ 204 w 616"/>
                <a:gd name="T55" fmla="*/ 140 h 204"/>
                <a:gd name="T56" fmla="*/ 256 w 616"/>
                <a:gd name="T57" fmla="*/ 68 h 204"/>
                <a:gd name="T58" fmla="*/ 240 w 616"/>
                <a:gd name="T59" fmla="*/ 44 h 204"/>
                <a:gd name="T60" fmla="*/ 224 w 616"/>
                <a:gd name="T61" fmla="*/ 68 h 204"/>
                <a:gd name="T62" fmla="*/ 212 w 616"/>
                <a:gd name="T63" fmla="*/ 80 h 204"/>
                <a:gd name="T64" fmla="*/ 224 w 616"/>
                <a:gd name="T65" fmla="*/ 123 h 204"/>
                <a:gd name="T66" fmla="*/ 256 w 616"/>
                <a:gd name="T67" fmla="*/ 141 h 204"/>
                <a:gd name="T68" fmla="*/ 249 w 616"/>
                <a:gd name="T69" fmla="*/ 129 h 204"/>
                <a:gd name="T70" fmla="*/ 240 w 616"/>
                <a:gd name="T71" fmla="*/ 80 h 204"/>
                <a:gd name="T72" fmla="*/ 256 w 616"/>
                <a:gd name="T73" fmla="*/ 68 h 204"/>
                <a:gd name="T74" fmla="*/ 320 w 616"/>
                <a:gd name="T75" fmla="*/ 68 h 204"/>
                <a:gd name="T76" fmla="*/ 320 w 616"/>
                <a:gd name="T77" fmla="*/ 76 h 204"/>
                <a:gd name="T78" fmla="*/ 265 w 616"/>
                <a:gd name="T79" fmla="*/ 102 h 204"/>
                <a:gd name="T80" fmla="*/ 320 w 616"/>
                <a:gd name="T81" fmla="*/ 128 h 204"/>
                <a:gd name="T82" fmla="*/ 320 w 616"/>
                <a:gd name="T83" fmla="*/ 140 h 204"/>
                <a:gd name="T84" fmla="*/ 284 w 616"/>
                <a:gd name="T85" fmla="*/ 148 h 204"/>
                <a:gd name="T86" fmla="*/ 300 w 616"/>
                <a:gd name="T87" fmla="*/ 171 h 204"/>
                <a:gd name="T88" fmla="*/ 336 w 616"/>
                <a:gd name="T89" fmla="*/ 68 h 204"/>
                <a:gd name="T90" fmla="*/ 350 w 616"/>
                <a:gd name="T91" fmla="*/ 105 h 204"/>
                <a:gd name="T92" fmla="*/ 420 w 616"/>
                <a:gd name="T93" fmla="*/ 120 h 204"/>
                <a:gd name="T94" fmla="*/ 386 w 616"/>
                <a:gd name="T95" fmla="*/ 131 h 204"/>
                <a:gd name="T96" fmla="*/ 421 w 616"/>
                <a:gd name="T97" fmla="*/ 108 h 204"/>
                <a:gd name="T98" fmla="*/ 476 w 616"/>
                <a:gd name="T99" fmla="*/ 66 h 204"/>
                <a:gd name="T100" fmla="*/ 449 w 616"/>
                <a:gd name="T101" fmla="*/ 80 h 204"/>
                <a:gd name="T102" fmla="*/ 448 w 616"/>
                <a:gd name="T103" fmla="*/ 68 h 204"/>
                <a:gd name="T104" fmla="*/ 432 w 616"/>
                <a:gd name="T105" fmla="*/ 140 h 204"/>
                <a:gd name="T106" fmla="*/ 452 w 616"/>
                <a:gd name="T107" fmla="*/ 106 h 204"/>
                <a:gd name="T108" fmla="*/ 476 w 616"/>
                <a:gd name="T109" fmla="*/ 82 h 204"/>
                <a:gd name="T110" fmla="*/ 546 w 616"/>
                <a:gd name="T111" fmla="*/ 119 h 204"/>
                <a:gd name="T112" fmla="*/ 498 w 616"/>
                <a:gd name="T113" fmla="*/ 86 h 204"/>
                <a:gd name="T114" fmla="*/ 527 w 616"/>
                <a:gd name="T115" fmla="*/ 88 h 204"/>
                <a:gd name="T116" fmla="*/ 513 w 616"/>
                <a:gd name="T117" fmla="*/ 65 h 204"/>
                <a:gd name="T118" fmla="*/ 506 w 616"/>
                <a:gd name="T119" fmla="*/ 108 h 204"/>
                <a:gd name="T120" fmla="*/ 514 w 616"/>
                <a:gd name="T121" fmla="*/ 130 h 204"/>
                <a:gd name="T122" fmla="*/ 481 w 616"/>
                <a:gd name="T123" fmla="*/ 116 h 204"/>
                <a:gd name="T124" fmla="*/ 546 w 616"/>
                <a:gd name="T125" fmla="*/ 1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6" h="204">
                  <a:moveTo>
                    <a:pt x="404" y="100"/>
                  </a:moveTo>
                  <a:cubicBezTo>
                    <a:pt x="367" y="100"/>
                    <a:pt x="367" y="100"/>
                    <a:pt x="367" y="100"/>
                  </a:cubicBezTo>
                  <a:cubicBezTo>
                    <a:pt x="367" y="88"/>
                    <a:pt x="375" y="80"/>
                    <a:pt x="386" y="80"/>
                  </a:cubicBezTo>
                  <a:cubicBezTo>
                    <a:pt x="397" y="80"/>
                    <a:pt x="404" y="88"/>
                    <a:pt x="404" y="100"/>
                  </a:cubicBezTo>
                  <a:close/>
                  <a:moveTo>
                    <a:pt x="301" y="78"/>
                  </a:moveTo>
                  <a:cubicBezTo>
                    <a:pt x="286" y="78"/>
                    <a:pt x="281" y="92"/>
                    <a:pt x="281" y="104"/>
                  </a:cubicBezTo>
                  <a:cubicBezTo>
                    <a:pt x="281" y="116"/>
                    <a:pt x="287" y="128"/>
                    <a:pt x="301" y="128"/>
                  </a:cubicBezTo>
                  <a:cubicBezTo>
                    <a:pt x="315" y="128"/>
                    <a:pt x="321" y="115"/>
                    <a:pt x="321" y="103"/>
                  </a:cubicBezTo>
                  <a:cubicBezTo>
                    <a:pt x="321" y="90"/>
                    <a:pt x="315" y="78"/>
                    <a:pt x="301" y="78"/>
                  </a:cubicBezTo>
                  <a:close/>
                  <a:moveTo>
                    <a:pt x="86" y="56"/>
                  </a:moveTo>
                  <a:cubicBezTo>
                    <a:pt x="79" y="56"/>
                    <a:pt x="79" y="56"/>
                    <a:pt x="7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98" y="88"/>
                    <a:pt x="104" y="82"/>
                    <a:pt x="104" y="72"/>
                  </a:cubicBezTo>
                  <a:cubicBezTo>
                    <a:pt x="104" y="59"/>
                    <a:pt x="95" y="56"/>
                    <a:pt x="86" y="56"/>
                  </a:cubicBezTo>
                  <a:close/>
                  <a:moveTo>
                    <a:pt x="616" y="0"/>
                  </a:moveTo>
                  <a:cubicBezTo>
                    <a:pt x="616" y="100"/>
                    <a:pt x="616" y="100"/>
                    <a:pt x="616" y="100"/>
                  </a:cubicBezTo>
                  <a:cubicBezTo>
                    <a:pt x="513" y="204"/>
                    <a:pt x="513" y="204"/>
                    <a:pt x="513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16" y="0"/>
                  </a:lnTo>
                  <a:close/>
                  <a:moveTo>
                    <a:pt x="126" y="140"/>
                  </a:moveTo>
                  <a:cubicBezTo>
                    <a:pt x="122" y="136"/>
                    <a:pt x="120" y="126"/>
                    <a:pt x="120" y="114"/>
                  </a:cubicBezTo>
                  <a:cubicBezTo>
                    <a:pt x="120" y="98"/>
                    <a:pt x="112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8" y="92"/>
                    <a:pt x="121" y="87"/>
                    <a:pt x="121" y="67"/>
                  </a:cubicBezTo>
                  <a:cubicBezTo>
                    <a:pt x="121" y="50"/>
                    <a:pt x="110" y="40"/>
                    <a:pt x="8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100" y="100"/>
                    <a:pt x="104" y="107"/>
                    <a:pt x="104" y="126"/>
                  </a:cubicBezTo>
                  <a:cubicBezTo>
                    <a:pt x="104" y="131"/>
                    <a:pt x="104" y="136"/>
                    <a:pt x="106" y="140"/>
                  </a:cubicBezTo>
                  <a:lnTo>
                    <a:pt x="126" y="140"/>
                  </a:lnTo>
                  <a:close/>
                  <a:moveTo>
                    <a:pt x="204" y="68"/>
                  </a:moveTo>
                  <a:cubicBezTo>
                    <a:pt x="188" y="68"/>
                    <a:pt x="188" y="68"/>
                    <a:pt x="188" y="68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122"/>
                    <a:pt x="184" y="130"/>
                    <a:pt x="170" y="130"/>
                  </a:cubicBezTo>
                  <a:cubicBezTo>
                    <a:pt x="161" y="130"/>
                    <a:pt x="156" y="126"/>
                    <a:pt x="156" y="113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134"/>
                    <a:pt x="147" y="144"/>
                    <a:pt x="167" y="144"/>
                  </a:cubicBezTo>
                  <a:cubicBezTo>
                    <a:pt x="175" y="144"/>
                    <a:pt x="182" y="140"/>
                    <a:pt x="186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204" y="140"/>
                    <a:pt x="204" y="140"/>
                    <a:pt x="204" y="140"/>
                  </a:cubicBezTo>
                  <a:lnTo>
                    <a:pt x="204" y="68"/>
                  </a:lnTo>
                  <a:close/>
                  <a:moveTo>
                    <a:pt x="256" y="68"/>
                  </a:moveTo>
                  <a:cubicBezTo>
                    <a:pt x="240" y="68"/>
                    <a:pt x="240" y="68"/>
                    <a:pt x="240" y="68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80"/>
                    <a:pt x="212" y="80"/>
                    <a:pt x="212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4" y="135"/>
                    <a:pt x="228" y="142"/>
                    <a:pt x="245" y="142"/>
                  </a:cubicBezTo>
                  <a:cubicBezTo>
                    <a:pt x="248" y="142"/>
                    <a:pt x="252" y="141"/>
                    <a:pt x="256" y="141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2" y="129"/>
                    <a:pt x="251" y="129"/>
                    <a:pt x="249" y="129"/>
                  </a:cubicBezTo>
                  <a:cubicBezTo>
                    <a:pt x="241" y="129"/>
                    <a:pt x="240" y="126"/>
                    <a:pt x="240" y="11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56" y="80"/>
                    <a:pt x="256" y="80"/>
                    <a:pt x="256" y="80"/>
                  </a:cubicBezTo>
                  <a:lnTo>
                    <a:pt x="256" y="68"/>
                  </a:lnTo>
                  <a:close/>
                  <a:moveTo>
                    <a:pt x="336" y="68"/>
                  </a:moveTo>
                  <a:cubicBezTo>
                    <a:pt x="320" y="68"/>
                    <a:pt x="320" y="68"/>
                    <a:pt x="320" y="68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16" y="68"/>
                    <a:pt x="308" y="65"/>
                    <a:pt x="298" y="65"/>
                  </a:cubicBezTo>
                  <a:cubicBezTo>
                    <a:pt x="278" y="65"/>
                    <a:pt x="265" y="83"/>
                    <a:pt x="265" y="102"/>
                  </a:cubicBezTo>
                  <a:cubicBezTo>
                    <a:pt x="265" y="124"/>
                    <a:pt x="275" y="141"/>
                    <a:pt x="298" y="141"/>
                  </a:cubicBezTo>
                  <a:cubicBezTo>
                    <a:pt x="307" y="141"/>
                    <a:pt x="316" y="136"/>
                    <a:pt x="320" y="128"/>
                  </a:cubicBezTo>
                  <a:cubicBezTo>
                    <a:pt x="320" y="128"/>
                    <a:pt x="320" y="128"/>
                    <a:pt x="320" y="128"/>
                  </a:cubicBezTo>
                  <a:cubicBezTo>
                    <a:pt x="320" y="140"/>
                    <a:pt x="320" y="140"/>
                    <a:pt x="320" y="140"/>
                  </a:cubicBezTo>
                  <a:cubicBezTo>
                    <a:pt x="320" y="152"/>
                    <a:pt x="314" y="159"/>
                    <a:pt x="301" y="159"/>
                  </a:cubicBezTo>
                  <a:cubicBezTo>
                    <a:pt x="293" y="159"/>
                    <a:pt x="286" y="156"/>
                    <a:pt x="284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9" y="164"/>
                    <a:pt x="285" y="171"/>
                    <a:pt x="300" y="171"/>
                  </a:cubicBezTo>
                  <a:cubicBezTo>
                    <a:pt x="323" y="171"/>
                    <a:pt x="336" y="160"/>
                    <a:pt x="336" y="137"/>
                  </a:cubicBezTo>
                  <a:lnTo>
                    <a:pt x="336" y="68"/>
                  </a:lnTo>
                  <a:close/>
                  <a:moveTo>
                    <a:pt x="386" y="66"/>
                  </a:moveTo>
                  <a:cubicBezTo>
                    <a:pt x="364" y="66"/>
                    <a:pt x="350" y="84"/>
                    <a:pt x="350" y="105"/>
                  </a:cubicBezTo>
                  <a:cubicBezTo>
                    <a:pt x="350" y="128"/>
                    <a:pt x="363" y="144"/>
                    <a:pt x="386" y="144"/>
                  </a:cubicBezTo>
                  <a:cubicBezTo>
                    <a:pt x="402" y="144"/>
                    <a:pt x="416" y="136"/>
                    <a:pt x="420" y="120"/>
                  </a:cubicBezTo>
                  <a:cubicBezTo>
                    <a:pt x="404" y="120"/>
                    <a:pt x="404" y="120"/>
                    <a:pt x="404" y="120"/>
                  </a:cubicBezTo>
                  <a:cubicBezTo>
                    <a:pt x="401" y="128"/>
                    <a:pt x="396" y="131"/>
                    <a:pt x="386" y="131"/>
                  </a:cubicBezTo>
                  <a:cubicBezTo>
                    <a:pt x="373" y="131"/>
                    <a:pt x="367" y="120"/>
                    <a:pt x="367" y="108"/>
                  </a:cubicBezTo>
                  <a:cubicBezTo>
                    <a:pt x="421" y="108"/>
                    <a:pt x="421" y="108"/>
                    <a:pt x="421" y="108"/>
                  </a:cubicBezTo>
                  <a:cubicBezTo>
                    <a:pt x="423" y="88"/>
                    <a:pt x="409" y="66"/>
                    <a:pt x="386" y="66"/>
                  </a:cubicBezTo>
                  <a:close/>
                  <a:moveTo>
                    <a:pt x="476" y="66"/>
                  </a:moveTo>
                  <a:cubicBezTo>
                    <a:pt x="476" y="66"/>
                    <a:pt x="474" y="65"/>
                    <a:pt x="470" y="65"/>
                  </a:cubicBezTo>
                  <a:cubicBezTo>
                    <a:pt x="460" y="65"/>
                    <a:pt x="451" y="76"/>
                    <a:pt x="449" y="80"/>
                  </a:cubicBezTo>
                  <a:cubicBezTo>
                    <a:pt x="448" y="80"/>
                    <a:pt x="448" y="80"/>
                    <a:pt x="448" y="80"/>
                  </a:cubicBezTo>
                  <a:cubicBezTo>
                    <a:pt x="448" y="68"/>
                    <a:pt x="448" y="68"/>
                    <a:pt x="448" y="68"/>
                  </a:cubicBezTo>
                  <a:cubicBezTo>
                    <a:pt x="432" y="68"/>
                    <a:pt x="432" y="68"/>
                    <a:pt x="432" y="68"/>
                  </a:cubicBezTo>
                  <a:cubicBezTo>
                    <a:pt x="432" y="140"/>
                    <a:pt x="432" y="140"/>
                    <a:pt x="432" y="140"/>
                  </a:cubicBezTo>
                  <a:cubicBezTo>
                    <a:pt x="452" y="140"/>
                    <a:pt x="452" y="140"/>
                    <a:pt x="452" y="140"/>
                  </a:cubicBezTo>
                  <a:cubicBezTo>
                    <a:pt x="452" y="106"/>
                    <a:pt x="452" y="106"/>
                    <a:pt x="452" y="106"/>
                  </a:cubicBezTo>
                  <a:cubicBezTo>
                    <a:pt x="452" y="90"/>
                    <a:pt x="459" y="81"/>
                    <a:pt x="470" y="81"/>
                  </a:cubicBezTo>
                  <a:cubicBezTo>
                    <a:pt x="473" y="81"/>
                    <a:pt x="476" y="81"/>
                    <a:pt x="476" y="82"/>
                  </a:cubicBezTo>
                  <a:lnTo>
                    <a:pt x="476" y="66"/>
                  </a:lnTo>
                  <a:close/>
                  <a:moveTo>
                    <a:pt x="546" y="119"/>
                  </a:moveTo>
                  <a:cubicBezTo>
                    <a:pt x="546" y="104"/>
                    <a:pt x="534" y="101"/>
                    <a:pt x="522" y="98"/>
                  </a:cubicBezTo>
                  <a:cubicBezTo>
                    <a:pt x="510" y="95"/>
                    <a:pt x="498" y="94"/>
                    <a:pt x="498" y="86"/>
                  </a:cubicBezTo>
                  <a:cubicBezTo>
                    <a:pt x="498" y="80"/>
                    <a:pt x="507" y="78"/>
                    <a:pt x="512" y="78"/>
                  </a:cubicBezTo>
                  <a:cubicBezTo>
                    <a:pt x="519" y="78"/>
                    <a:pt x="525" y="80"/>
                    <a:pt x="527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2" y="72"/>
                    <a:pt x="528" y="65"/>
                    <a:pt x="513" y="65"/>
                  </a:cubicBezTo>
                  <a:cubicBezTo>
                    <a:pt x="500" y="65"/>
                    <a:pt x="482" y="71"/>
                    <a:pt x="482" y="87"/>
                  </a:cubicBezTo>
                  <a:cubicBezTo>
                    <a:pt x="482" y="102"/>
                    <a:pt x="494" y="106"/>
                    <a:pt x="506" y="108"/>
                  </a:cubicBezTo>
                  <a:cubicBezTo>
                    <a:pt x="518" y="111"/>
                    <a:pt x="530" y="112"/>
                    <a:pt x="530" y="120"/>
                  </a:cubicBezTo>
                  <a:cubicBezTo>
                    <a:pt x="530" y="129"/>
                    <a:pt x="520" y="130"/>
                    <a:pt x="514" y="130"/>
                  </a:cubicBezTo>
                  <a:cubicBezTo>
                    <a:pt x="505" y="130"/>
                    <a:pt x="498" y="128"/>
                    <a:pt x="497" y="116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1" y="136"/>
                    <a:pt x="495" y="142"/>
                    <a:pt x="513" y="142"/>
                  </a:cubicBezTo>
                  <a:cubicBezTo>
                    <a:pt x="529" y="142"/>
                    <a:pt x="546" y="136"/>
                    <a:pt x="546" y="119"/>
                  </a:cubicBez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6" r:id="rId3"/>
    <p:sldLayoutId id="2147483711" r:id="rId4"/>
    <p:sldLayoutId id="2147483715" r:id="rId5"/>
    <p:sldLayoutId id="2147483717" r:id="rId6"/>
    <p:sldLayoutId id="2147483719" r:id="rId7"/>
    <p:sldLayoutId id="2147483713" r:id="rId8"/>
    <p:sldLayoutId id="2147483714" r:id="rId9"/>
    <p:sldLayoutId id="2147483718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200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2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200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72000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08000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F8058741-6C09-47C7-B44E-1D8181387A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  <a:endParaRPr lang="nl-NL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AE9A107C-28B7-48B7-AB0D-4914F27028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091" y="1825625"/>
            <a:ext cx="1051423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  <a:endParaRPr lang="nl-NL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B367DE-921A-4DBC-8284-92679DDF5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B7A00A-9D6E-4C4A-8D36-3292A639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4B86CC-6FEE-46AA-80B7-5750B953B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5212D-1017-4FC3-87D4-963091411B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2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44" r:id="rId1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46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61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77" indent="-22857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F8058741-6C09-47C7-B44E-1D8181387A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  <a:endParaRPr lang="nl-NL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AE9A107C-28B7-48B7-AB0D-4914F27028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091" y="1825625"/>
            <a:ext cx="1051423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  <a:endParaRPr lang="nl-NL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B367DE-921A-4DBC-8284-92679DDF5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B7A00A-9D6E-4C4A-8D36-3292A639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4B86CC-6FEE-46AA-80B7-5750B953B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5212D-1017-4FC3-87D4-963091411BC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46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61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77" indent="-22857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214886" y="3717032"/>
            <a:ext cx="6984788" cy="2126716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 in </a:t>
            </a:r>
            <a:r>
              <a:rPr lang="nl-N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Netherlands</a:t>
            </a:r>
            <a:r>
              <a:rPr lang="nl-NL" dirty="0">
                <a:solidFill>
                  <a:srgbClr val="002060"/>
                </a:solidFill>
              </a:rPr>
              <a:t/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Ineke van der Vlugt, </a:t>
            </a:r>
            <a:r>
              <a:rPr lang="nl-NL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nl-NL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programmanager </a:t>
            </a:r>
            <a:r>
              <a:rPr lang="en-GB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Contraception</a:t>
            </a:r>
            <a: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l-NL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Abortion</a:t>
            </a:r>
            <a: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been </a:t>
            </a:r>
            <a:r>
              <a:rPr lang="nl-NL" sz="18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nl-NL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coördinator </a:t>
            </a:r>
            <a: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nl-NL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sexuality</a:t>
            </a:r>
            <a: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1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 </a:t>
            </a:r>
            <a:r>
              <a:rPr lang="nl-NL" sz="18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 </a:t>
            </a:r>
            <a:r>
              <a:rPr lang="nl-NL" sz="18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nl-NL" sz="18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3E6ED122-0A21-4642-B857-4AEB1E308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902" y="2132856"/>
            <a:ext cx="2748833" cy="19055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D5914D4-C069-4905-BBCD-F56C3706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301" y="352118"/>
            <a:ext cx="7560000" cy="468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state of RSE in the Netherlands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63A21833-1B88-439F-A002-B73D1A1A9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and availability of evidence based CSE lesson packages for all age groups, in a learning path, based on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standards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Europe, starting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young age! 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out of school CSE and online reliable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friendly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sexuality (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sense.info =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rated 8.4 among youth &lt; 25) 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public municipal health centres and youth health care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(e-learning, training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materials, meetings with parents)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national campaigns: Week of </a:t>
            </a:r>
            <a:r>
              <a:rPr lang="en-GB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Springfever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Week of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Love,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 in schools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 of young people get information on sexuality in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school. Some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are less addressed,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like: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coercion, sexual diversity, pleasure and sex in the media (</a:t>
            </a:r>
            <a:r>
              <a:rPr lang="en-GB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Graaf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all; 2017).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800C46D7-88C7-4C69-B409-387642CC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CSE in the Netherlands</a:t>
            </a:r>
            <a:endParaRPr lang="nl-NL" noProof="1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34811B56-F01C-4DB3-96B9-3A27583A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2</a:t>
            </a:fld>
            <a:endParaRPr lang="nl-NL" noProof="1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67" y="1844824"/>
            <a:ext cx="1934635" cy="1934635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1" smtClean="0"/>
              <a:t>3 Oktober  2019 Belfast</a:t>
            </a:r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9112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404664"/>
            <a:ext cx="10514231" cy="1325563"/>
          </a:xfrm>
        </p:spPr>
        <p:txBody>
          <a:bodyPr/>
          <a:lstStyle/>
          <a:p>
            <a:r>
              <a:rPr lang="nl-NL" sz="2800" b="1" dirty="0">
                <a:solidFill>
                  <a:schemeClr val="accent1"/>
                </a:solidFill>
              </a:rPr>
              <a:t>	</a:t>
            </a:r>
            <a:r>
              <a:rPr lang="nl-NL" sz="2800" b="1" dirty="0" err="1">
                <a:solidFill>
                  <a:srgbClr val="002060"/>
                </a:solidFill>
              </a:rPr>
              <a:t>Key</a:t>
            </a:r>
            <a:r>
              <a:rPr lang="nl-NL" sz="2800" b="1" dirty="0">
                <a:solidFill>
                  <a:srgbClr val="002060"/>
                </a:solidFill>
              </a:rPr>
              <a:t> changes </a:t>
            </a:r>
            <a:r>
              <a:rPr lang="nl-NL" sz="2800" b="1" dirty="0" err="1">
                <a:solidFill>
                  <a:srgbClr val="002060"/>
                </a:solidFill>
              </a:rPr>
              <a:t>and</a:t>
            </a:r>
            <a:r>
              <a:rPr lang="nl-NL" sz="2800" b="1" dirty="0">
                <a:solidFill>
                  <a:srgbClr val="002060"/>
                </a:solidFill>
              </a:rPr>
              <a:t> </a:t>
            </a:r>
            <a:r>
              <a:rPr lang="nl-NL" sz="2800" b="1" dirty="0" err="1">
                <a:solidFill>
                  <a:srgbClr val="002060"/>
                </a:solidFill>
              </a:rPr>
              <a:t>challenges</a:t>
            </a:r>
            <a:r>
              <a:rPr lang="nl-NL" sz="2800" b="1" dirty="0">
                <a:solidFill>
                  <a:srgbClr val="002060"/>
                </a:solidFill>
              </a:rPr>
              <a:t> in </a:t>
            </a:r>
            <a:r>
              <a:rPr lang="nl-NL" sz="2800" b="1" dirty="0" err="1">
                <a:solidFill>
                  <a:srgbClr val="002060"/>
                </a:solidFill>
              </a:rPr>
              <a:t>the</a:t>
            </a:r>
            <a:r>
              <a:rPr lang="nl-NL" sz="2800" b="1" dirty="0">
                <a:solidFill>
                  <a:srgbClr val="002060"/>
                </a:solidFill>
              </a:rPr>
              <a:t> last 10 </a:t>
            </a:r>
            <a:r>
              <a:rPr lang="nl-NL" sz="2800" b="1" dirty="0" err="1">
                <a:solidFill>
                  <a:srgbClr val="002060"/>
                </a:solidFill>
              </a:rPr>
              <a:t>years</a:t>
            </a:r>
            <a:r>
              <a:rPr lang="nl-NL" sz="2800" b="1" dirty="0">
                <a:solidFill>
                  <a:srgbClr val="002060"/>
                </a:solidFill>
              </a:rPr>
              <a:t> </a:t>
            </a:r>
            <a:r>
              <a:rPr lang="nl-NL" sz="2800" b="1" dirty="0">
                <a:solidFill>
                  <a:srgbClr val="0070C0"/>
                </a:solidFill>
              </a:rPr>
              <a:t>:</a:t>
            </a:r>
            <a:r>
              <a:rPr lang="nl-NL" dirty="0">
                <a:solidFill>
                  <a:srgbClr val="0070C0"/>
                </a:solidFill>
              </a:rPr>
              <a:t/>
            </a:r>
            <a:br>
              <a:rPr lang="nl-NL" dirty="0">
                <a:solidFill>
                  <a:srgbClr val="0070C0"/>
                </a:solidFill>
              </a:rPr>
            </a:b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694" y="1268760"/>
            <a:ext cx="9000160" cy="3906931"/>
          </a:xfrm>
        </p:spPr>
        <p:txBody>
          <a:bodyPr/>
          <a:lstStyle/>
          <a:p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2012 sexuality education is more or less mandatory (4-15 year olds), more involvement of </a:t>
            </a:r>
            <a:r>
              <a:rPr lang="en-GB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Ministery</a:t>
            </a:r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Health &gt;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 still no explicit curriculum, great freedom, lack of time in schools</a:t>
            </a:r>
          </a:p>
          <a:p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2015 </a:t>
            </a:r>
            <a:r>
              <a:rPr lang="en-GB" sz="1600" dirty="0">
                <a:solidFill>
                  <a:srgbClr val="914D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safe schools &gt;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sexuality like sexting/sexual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harassment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one of the topics in school, not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health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</a:t>
            </a:r>
          </a:p>
          <a:p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Inspectorate of education researched the implementation of the core goal on sexuality, sexual diversity and sexual resistance: great support in schools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quality differs a lot, no structural implementation, dependency on individual teachers  </a:t>
            </a:r>
          </a:p>
          <a:p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CSE programmes more attention to informed consent, sexual agency, pleasure, mutual relationships, gender and sexual diversity, online world with sexual scripts in an age appropriate and positive way &gt;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 the topics are addressed, quality differs</a:t>
            </a:r>
            <a:endParaRPr lang="en-GB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general positive sexual health outcomes among youth, survey Sex under 25!: more pleasure, less sexual coercion, higher contraceptive use &gt;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for all groups,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coercion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still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problem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Graaf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all, 2017)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investment in interactive online tools/games (Canyoufixit.nl) and participation of youth themselves &gt;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gap between teachers and needs of young people</a:t>
            </a:r>
          </a:p>
          <a:p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and monitoring CSE among youth themselves &gt;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has to be improved, safe learning environment and competencies of teachers is sometimes lacking </a:t>
            </a:r>
          </a:p>
          <a:p>
            <a:pPr marL="0" indent="0">
              <a:buNone/>
            </a:pPr>
            <a:endParaRPr lang="nl-NL" sz="16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CSE in the Netherlands</a:t>
            </a:r>
            <a:endParaRPr lang="nl-NL" noProof="1"/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566A3EF9-3AEC-4C78-8BFA-D5F831FC5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1" y="620688"/>
            <a:ext cx="1115520" cy="159708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15A51BEA-D9A1-4221-A80D-E558CDBA5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31" y="3943747"/>
            <a:ext cx="1155418" cy="1636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4" descr="Afbeeldingsresultaat voor verantwoordelijkheid jongens bij anticoncept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8" y="2675711"/>
            <a:ext cx="1265846" cy="8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EFEBD-0ABA-416F-B25C-C8FB2FF61DF4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22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091" y="654703"/>
            <a:ext cx="10514231" cy="1171131"/>
          </a:xfrm>
        </p:spPr>
        <p:txBody>
          <a:bodyPr>
            <a:normAutofit fontScale="90000"/>
          </a:bodyPr>
          <a:lstStyle/>
          <a:p>
            <a:r>
              <a:rPr lang="nl-NL" sz="4000" b="1" cap="all" dirty="0" smtClean="0">
                <a:solidFill>
                  <a:srgbClr val="914DA8"/>
                </a:solidFill>
              </a:rPr>
              <a:t>Topics on </a:t>
            </a:r>
            <a:r>
              <a:rPr lang="nl-NL" sz="4000" b="1" cap="all" dirty="0" err="1" smtClean="0">
                <a:solidFill>
                  <a:srgbClr val="914DA8"/>
                </a:solidFill>
              </a:rPr>
              <a:t>sex</a:t>
            </a:r>
            <a:r>
              <a:rPr lang="nl-NL" sz="4000" b="1" cap="all" dirty="0" smtClean="0">
                <a:solidFill>
                  <a:srgbClr val="914DA8"/>
                </a:solidFill>
              </a:rPr>
              <a:t> </a:t>
            </a:r>
            <a:r>
              <a:rPr lang="nl-NL" sz="4000" b="1" cap="all" dirty="0" err="1" smtClean="0">
                <a:solidFill>
                  <a:srgbClr val="914DA8"/>
                </a:solidFill>
              </a:rPr>
              <a:t>education</a:t>
            </a:r>
            <a:r>
              <a:rPr lang="nl-NL" sz="4000" b="1" cap="all" dirty="0" smtClean="0">
                <a:solidFill>
                  <a:srgbClr val="914DA8"/>
                </a:solidFill>
              </a:rPr>
              <a:t> in school</a:t>
            </a:r>
            <a:r>
              <a:rPr lang="nl-NL" sz="3600" b="1" cap="all" dirty="0">
                <a:solidFill>
                  <a:srgbClr val="914DA8"/>
                </a:solidFill>
              </a:rPr>
              <a:t/>
            </a:r>
            <a:br>
              <a:rPr lang="nl-NL" sz="3600" b="1" cap="all" dirty="0">
                <a:solidFill>
                  <a:srgbClr val="914DA8"/>
                </a:solidFill>
              </a:rPr>
            </a:br>
            <a:r>
              <a:rPr lang="nl-NL" sz="1300" b="1" cap="all" dirty="0">
                <a:solidFill>
                  <a:srgbClr val="914DA8"/>
                </a:solidFill>
              </a:rPr>
              <a:t/>
            </a:r>
            <a:br>
              <a:rPr lang="nl-NL" sz="1300" b="1" cap="all" dirty="0">
                <a:solidFill>
                  <a:srgbClr val="914DA8"/>
                </a:solidFill>
              </a:rPr>
            </a:br>
            <a:r>
              <a:rPr lang="nl-NL" sz="1800" b="1" cap="all" dirty="0">
                <a:solidFill>
                  <a:srgbClr val="914DA8"/>
                </a:solidFill>
              </a:rPr>
              <a:t>(% of </a:t>
            </a:r>
            <a:r>
              <a:rPr lang="nl-NL" sz="1800" b="1" cap="all" dirty="0" err="1">
                <a:solidFill>
                  <a:srgbClr val="914DA8"/>
                </a:solidFill>
              </a:rPr>
              <a:t>the</a:t>
            </a:r>
            <a:r>
              <a:rPr lang="nl-NL" sz="1800" b="1" cap="all" dirty="0">
                <a:solidFill>
                  <a:srgbClr val="914DA8"/>
                </a:solidFill>
              </a:rPr>
              <a:t> </a:t>
            </a:r>
            <a:r>
              <a:rPr lang="nl-NL" sz="1800" b="1" cap="all" dirty="0" err="1">
                <a:solidFill>
                  <a:srgbClr val="914DA8"/>
                </a:solidFill>
              </a:rPr>
              <a:t>young</a:t>
            </a:r>
            <a:r>
              <a:rPr lang="nl-NL" sz="1800" b="1" cap="all" dirty="0">
                <a:solidFill>
                  <a:srgbClr val="914DA8"/>
                </a:solidFill>
              </a:rPr>
              <a:t> </a:t>
            </a:r>
            <a:r>
              <a:rPr lang="nl-NL" sz="1800" b="1" cap="all" dirty="0" err="1">
                <a:solidFill>
                  <a:srgbClr val="914DA8"/>
                </a:solidFill>
              </a:rPr>
              <a:t>people</a:t>
            </a:r>
            <a:r>
              <a:rPr lang="nl-NL" sz="1800" b="1" cap="all" dirty="0">
                <a:solidFill>
                  <a:srgbClr val="914DA8"/>
                </a:solidFill>
              </a:rPr>
              <a:t> </a:t>
            </a:r>
            <a:r>
              <a:rPr lang="nl-NL" sz="1800" b="1" cap="all" dirty="0" err="1">
                <a:solidFill>
                  <a:srgbClr val="914DA8"/>
                </a:solidFill>
              </a:rPr>
              <a:t>who</a:t>
            </a:r>
            <a:r>
              <a:rPr lang="nl-NL" sz="1800" b="1" cap="all" dirty="0">
                <a:solidFill>
                  <a:srgbClr val="914DA8"/>
                </a:solidFill>
              </a:rPr>
              <a:t> </a:t>
            </a:r>
            <a:r>
              <a:rPr lang="nl-NL" sz="1800" b="1" cap="all" dirty="0" err="1">
                <a:solidFill>
                  <a:srgbClr val="914DA8"/>
                </a:solidFill>
              </a:rPr>
              <a:t>said</a:t>
            </a:r>
            <a:r>
              <a:rPr lang="nl-NL" sz="1800" b="1" cap="all" dirty="0">
                <a:solidFill>
                  <a:srgbClr val="914DA8"/>
                </a:solidFill>
              </a:rPr>
              <a:t> </a:t>
            </a:r>
            <a:r>
              <a:rPr lang="nl-NL" sz="1800" b="1" cap="all" dirty="0" err="1">
                <a:solidFill>
                  <a:srgbClr val="914DA8"/>
                </a:solidFill>
              </a:rPr>
              <a:t>they</a:t>
            </a:r>
            <a:r>
              <a:rPr lang="nl-NL" sz="1800" b="1" cap="all" dirty="0">
                <a:solidFill>
                  <a:srgbClr val="914DA8"/>
                </a:solidFill>
              </a:rPr>
              <a:t> </a:t>
            </a:r>
            <a:r>
              <a:rPr lang="nl-NL" sz="1800" b="1" cap="all" dirty="0" err="1">
                <a:solidFill>
                  <a:srgbClr val="914DA8"/>
                </a:solidFill>
              </a:rPr>
              <a:t>received</a:t>
            </a:r>
            <a:r>
              <a:rPr lang="nl-NL" sz="1800" b="1" cap="all" dirty="0">
                <a:solidFill>
                  <a:srgbClr val="914DA8"/>
                </a:solidFill>
              </a:rPr>
              <a:t> </a:t>
            </a:r>
            <a:r>
              <a:rPr lang="nl-NL" sz="1800" b="1" cap="all" dirty="0" err="1">
                <a:solidFill>
                  <a:srgbClr val="914DA8"/>
                </a:solidFill>
              </a:rPr>
              <a:t>enough</a:t>
            </a:r>
            <a:r>
              <a:rPr lang="nl-NL" sz="1800" b="1" cap="all" dirty="0">
                <a:solidFill>
                  <a:srgbClr val="914DA8"/>
                </a:solidFill>
              </a:rPr>
              <a:t> information  </a:t>
            </a:r>
            <a:r>
              <a:rPr lang="nl-NL" sz="1800" b="1" cap="all" dirty="0">
                <a:solidFill>
                  <a:schemeClr val="accent1"/>
                </a:solidFill>
              </a:rPr>
              <a:t>(de Graaf, et al, 2017)</a:t>
            </a:r>
            <a:br>
              <a:rPr lang="nl-NL" sz="1800" b="1" cap="all" dirty="0">
                <a:solidFill>
                  <a:schemeClr val="accent1"/>
                </a:solidFill>
              </a:rPr>
            </a:br>
            <a:r>
              <a:rPr lang="nl-NL" sz="1800" b="1" cap="all" dirty="0">
                <a:solidFill>
                  <a:schemeClr val="accent1"/>
                </a:solidFill>
              </a:rPr>
              <a:t/>
            </a:r>
            <a:br>
              <a:rPr lang="nl-NL" sz="1800" b="1" cap="all" dirty="0">
                <a:solidFill>
                  <a:schemeClr val="accent1"/>
                </a:solidFill>
              </a:rPr>
            </a:br>
            <a:r>
              <a:rPr lang="nl-NL" sz="3600" b="1" cap="all" dirty="0"/>
              <a:t> </a:t>
            </a:r>
          </a:p>
        </p:txBody>
      </p:sp>
      <p:graphicFrame>
        <p:nvGraphicFramePr>
          <p:cNvPr id="6" name="Tijdelijke aanduiding voor inhoud 6"/>
          <p:cNvGraphicFramePr>
            <a:graphicFrameLocks noGrp="1"/>
          </p:cNvGraphicFramePr>
          <p:nvPr>
            <p:ph idx="1"/>
            <p:extLst/>
          </p:nvPr>
        </p:nvGraphicFramePr>
        <p:xfrm>
          <a:off x="838091" y="1825833"/>
          <a:ext cx="10514231" cy="376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vak 1"/>
          <p:cNvSpPr txBox="1"/>
          <p:nvPr/>
        </p:nvSpPr>
        <p:spPr>
          <a:xfrm>
            <a:off x="9550346" y="1701033"/>
            <a:ext cx="935982" cy="1230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7999" b="1" dirty="0">
                <a:solidFill>
                  <a:srgbClr val="000000"/>
                </a:solidFill>
                <a:latin typeface="Freestyle Script" panose="030804020302050B0404" pitchFamily="66" charset="0"/>
              </a:rPr>
              <a:t>5,8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3437" y="1888550"/>
            <a:ext cx="3210868" cy="3323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914DA8"/>
                </a:solidFill>
              </a:rPr>
              <a:t>Sex on television or sex online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914DA8"/>
                </a:solidFill>
              </a:rPr>
              <a:t>Nice sides of sex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914DA8"/>
                </a:solidFill>
              </a:rPr>
              <a:t>Sending nude photos and sex films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914DA8"/>
                </a:solidFill>
              </a:rPr>
              <a:t>Sex against your own will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914DA8"/>
                </a:solidFill>
              </a:rPr>
              <a:t>Homosexuality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914DA8"/>
                </a:solidFill>
              </a:rPr>
              <a:t>Being in love and relationships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914DA8"/>
                </a:solidFill>
              </a:rPr>
              <a:t>STI and HIV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914DA8"/>
                </a:solidFill>
              </a:rPr>
              <a:t>Pregnancy, family planning and abortion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914DA8"/>
                </a:solidFill>
              </a:rPr>
              <a:t>The pill, condoms and other methods</a:t>
            </a:r>
          </a:p>
          <a:p>
            <a:pPr>
              <a:lnSpc>
                <a:spcPct val="150000"/>
              </a:lnSpc>
            </a:pPr>
            <a:endParaRPr lang="nl-NL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511808" y="4905536"/>
            <a:ext cx="548569" cy="6462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/>
              <a:t/>
            </a:r>
            <a:br>
              <a:rPr lang="nl-NL" sz="1200" dirty="0"/>
            </a:br>
            <a:r>
              <a:rPr lang="nl-NL" sz="1200" dirty="0"/>
              <a:t/>
            </a:r>
            <a:br>
              <a:rPr lang="nl-NL" sz="1200" dirty="0"/>
            </a:br>
            <a:r>
              <a:rPr lang="nl-NL" sz="1200" dirty="0"/>
              <a:t>Boys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5067" y="5274820"/>
            <a:ext cx="466733" cy="2769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dirty="0"/>
              <a:t>Girls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CSE in the Netherlands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EFEBD-0ABA-416F-B25C-C8FB2FF61DF4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3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="" xmlns:a16="http://schemas.microsoft.com/office/drawing/2014/main" id="{70F97CAB-AE37-47DE-A119-C1F17BE6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18" y="290704"/>
            <a:ext cx="7962652" cy="432345"/>
          </a:xfrm>
        </p:spPr>
        <p:txBody>
          <a:bodyPr/>
          <a:lstStyle/>
          <a:p>
            <a:r>
              <a:rPr lang="en-GB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links between RSE &amp; Health Services?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33B8E94-1176-478C-819C-5B331E87B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718" y="1052736"/>
            <a:ext cx="8353302" cy="496865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sz="2000" dirty="0">
                <a:solidFill>
                  <a:srgbClr val="002060"/>
                </a:solidFill>
              </a:rPr>
              <a:t>In all CSE lesson packages strong </a:t>
            </a:r>
            <a:r>
              <a:rPr lang="en-GB" sz="2000" dirty="0">
                <a:solidFill>
                  <a:srgbClr val="FF0000"/>
                </a:solidFill>
              </a:rPr>
              <a:t>links to (online) information, help and advice on all topics of sexuality</a:t>
            </a: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</a:rPr>
              <a:t>Collaboration with the Public Health Centres </a:t>
            </a:r>
            <a:r>
              <a:rPr lang="en-GB" sz="2000" dirty="0">
                <a:solidFill>
                  <a:srgbClr val="002060"/>
                </a:solidFill>
              </a:rPr>
              <a:t>(GGD) (24): vaccination, screening, monitoring (sexual) health among youth, health promotion and youth health care</a:t>
            </a: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</a:rPr>
              <a:t>Sense.info and Sense (youth friendly services</a:t>
            </a:r>
            <a:r>
              <a:rPr lang="en-GB" sz="2000" dirty="0"/>
              <a:t>: </a:t>
            </a:r>
            <a:r>
              <a:rPr lang="en-GB" sz="2000" dirty="0">
                <a:solidFill>
                  <a:srgbClr val="002060"/>
                </a:solidFill>
              </a:rPr>
              <a:t>without charge, </a:t>
            </a:r>
            <a:r>
              <a:rPr lang="en-GB" sz="2000" dirty="0" smtClean="0">
                <a:solidFill>
                  <a:srgbClr val="002060"/>
                </a:solidFill>
              </a:rPr>
              <a:t>from 12 to 25 year old </a:t>
            </a:r>
            <a:r>
              <a:rPr lang="en-GB" sz="2000" dirty="0">
                <a:solidFill>
                  <a:srgbClr val="002060"/>
                </a:solidFill>
              </a:rPr>
              <a:t>ones (information, chat/mail, f2f contact) in coordination with 8 </a:t>
            </a:r>
            <a:r>
              <a:rPr lang="en-GB" sz="2000" dirty="0" smtClean="0">
                <a:solidFill>
                  <a:srgbClr val="002060"/>
                </a:solidFill>
              </a:rPr>
              <a:t>PH </a:t>
            </a:r>
            <a:r>
              <a:rPr lang="en-GB" sz="2000" dirty="0">
                <a:solidFill>
                  <a:srgbClr val="002060"/>
                </a:solidFill>
              </a:rPr>
              <a:t>centres) (additional on regular help,  10% of young people make use of it </a:t>
            </a:r>
            <a:r>
              <a:rPr lang="en-GB" sz="2000" dirty="0">
                <a:solidFill>
                  <a:schemeClr val="accent5"/>
                </a:solidFill>
              </a:rPr>
              <a:t>) </a:t>
            </a: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</a:rPr>
              <a:t>Sense and public health care professionals support </a:t>
            </a:r>
            <a:r>
              <a:rPr lang="en-GB" sz="2000" dirty="0" smtClean="0">
                <a:solidFill>
                  <a:srgbClr val="FF0000"/>
                </a:solidFill>
              </a:rPr>
              <a:t>schools: </a:t>
            </a:r>
            <a:r>
              <a:rPr lang="en-GB" sz="2000" dirty="0">
                <a:solidFill>
                  <a:srgbClr val="002060"/>
                </a:solidFill>
              </a:rPr>
              <a:t>with materials, trainings, meeting with parents, </a:t>
            </a:r>
            <a:r>
              <a:rPr lang="en-GB" sz="2000" dirty="0" smtClean="0">
                <a:solidFill>
                  <a:srgbClr val="002060"/>
                </a:solidFill>
              </a:rPr>
              <a:t>using audited evidence based interventions, identifying risk groups, sexual health </a:t>
            </a:r>
            <a:r>
              <a:rPr lang="en-GB" sz="2000" dirty="0">
                <a:solidFill>
                  <a:srgbClr val="002060"/>
                </a:solidFill>
              </a:rPr>
              <a:t>is part of </a:t>
            </a:r>
            <a:r>
              <a:rPr lang="en-GB" sz="2000" dirty="0" smtClean="0">
                <a:solidFill>
                  <a:srgbClr val="002060"/>
                </a:solidFill>
              </a:rPr>
              <a:t>the Whole </a:t>
            </a:r>
            <a:r>
              <a:rPr lang="en-GB" sz="2000" dirty="0">
                <a:solidFill>
                  <a:srgbClr val="002060"/>
                </a:solidFill>
              </a:rPr>
              <a:t>School approach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sz="2000" dirty="0"/>
          </a:p>
          <a:p>
            <a:pPr>
              <a:buFont typeface="Arial" charset="0"/>
              <a:buChar char="•"/>
              <a:defRPr/>
            </a:pPr>
            <a:endParaRPr lang="en-GB" sz="20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D09941B1-402B-4929-B301-092A5805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solidFill>
                  <a:srgbClr val="5000DC"/>
                </a:solidFill>
              </a:rPr>
              <a:t>CSE in the Netherlands</a:t>
            </a:r>
            <a:endParaRPr lang="nl-NL" noProof="1">
              <a:solidFill>
                <a:srgbClr val="5000DC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0CBF22B1-251B-4C12-ABE6-6C600D04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>
                <a:solidFill>
                  <a:srgbClr val="5000DC"/>
                </a:solidFill>
              </a:rPr>
              <a:pPr/>
              <a:t>5</a:t>
            </a:fld>
            <a:endParaRPr lang="nl-NL" noProof="1">
              <a:solidFill>
                <a:srgbClr val="5000DC"/>
              </a:solidFill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751" t="5687" r="3609"/>
          <a:stretch/>
        </p:blipFill>
        <p:spPr>
          <a:xfrm>
            <a:off x="9551590" y="290704"/>
            <a:ext cx="2416364" cy="134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83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5FFFC2-337F-4932-B524-8790F717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7030A0"/>
                </a:solidFill>
              </a:rPr>
              <a:t>Experience</a:t>
            </a:r>
            <a:r>
              <a:rPr lang="nl-NL" dirty="0">
                <a:solidFill>
                  <a:srgbClr val="7030A0"/>
                </a:solidFill>
              </a:rPr>
              <a:t> </a:t>
            </a:r>
            <a:r>
              <a:rPr lang="nl-NL" dirty="0" err="1">
                <a:solidFill>
                  <a:srgbClr val="7030A0"/>
                </a:solidFill>
              </a:rPr>
              <a:t>with</a:t>
            </a:r>
            <a:r>
              <a:rPr lang="nl-NL" dirty="0">
                <a:solidFill>
                  <a:srgbClr val="7030A0"/>
                </a:solidFill>
              </a:rPr>
              <a:t> CSE in schools, </a:t>
            </a:r>
            <a:r>
              <a:rPr lang="nl-NL" dirty="0" err="1">
                <a:solidFill>
                  <a:srgbClr val="7030A0"/>
                </a:solidFill>
              </a:rPr>
              <a:t>participatory</a:t>
            </a:r>
            <a:r>
              <a:rPr lang="nl-NL" dirty="0">
                <a:solidFill>
                  <a:srgbClr val="7030A0"/>
                </a:solidFill>
              </a:rPr>
              <a:t> research </a:t>
            </a:r>
            <a:r>
              <a:rPr lang="nl-NL" dirty="0" err="1">
                <a:solidFill>
                  <a:srgbClr val="7030A0"/>
                </a:solidFill>
              </a:rPr>
              <a:t>with</a:t>
            </a:r>
            <a:r>
              <a:rPr lang="nl-NL" dirty="0">
                <a:solidFill>
                  <a:srgbClr val="7030A0"/>
                </a:solidFill>
              </a:rPr>
              <a:t> </a:t>
            </a:r>
            <a:r>
              <a:rPr lang="nl-NL" dirty="0" err="1">
                <a:solidFill>
                  <a:srgbClr val="7030A0"/>
                </a:solidFill>
              </a:rPr>
              <a:t>students</a:t>
            </a:r>
            <a:r>
              <a:rPr lang="nl-NL" dirty="0">
                <a:solidFill>
                  <a:srgbClr val="7030A0"/>
                </a:solidFill>
              </a:rPr>
              <a:t>  (Cense &amp; Grauw, 2019)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0461C0-E388-4808-AEFF-2B86F3C012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More time </a:t>
            </a:r>
          </a:p>
          <a:p>
            <a:r>
              <a:rPr lang="en-GB" dirty="0">
                <a:solidFill>
                  <a:srgbClr val="7030A0"/>
                </a:solidFill>
              </a:rPr>
              <a:t>More inclusiveness</a:t>
            </a:r>
          </a:p>
          <a:p>
            <a:r>
              <a:rPr lang="en-GB" dirty="0">
                <a:solidFill>
                  <a:srgbClr val="7030A0"/>
                </a:solidFill>
              </a:rPr>
              <a:t>More attention to pleasure, relationships, sexting, online, consensual sex</a:t>
            </a:r>
          </a:p>
          <a:p>
            <a:r>
              <a:rPr lang="en-GB" dirty="0">
                <a:solidFill>
                  <a:srgbClr val="7030A0"/>
                </a:solidFill>
              </a:rPr>
              <a:t>Better quality of teachers</a:t>
            </a:r>
          </a:p>
          <a:p>
            <a:r>
              <a:rPr lang="en-GB" dirty="0">
                <a:solidFill>
                  <a:srgbClr val="7030A0"/>
                </a:solidFill>
              </a:rPr>
              <a:t>More room for discussion and interaction</a:t>
            </a:r>
          </a:p>
          <a:p>
            <a:r>
              <a:rPr lang="en-GB" dirty="0">
                <a:solidFill>
                  <a:srgbClr val="7030A0"/>
                </a:solidFill>
              </a:rPr>
              <a:t>Safe learning environment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84A868-0AAC-4DE2-85C2-563B4B46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 Oktober  2019 Belfast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9E28AD-B46B-45F3-9E4D-14E730FF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CSE in the Netherlands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991D7B-1639-4386-AAE6-D0F413EB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842F9-DD33-4F69-9A60-E4B6A6D89EC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A18E4618-CA5C-471E-AC7F-EFB7009CE7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2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2466" y="251732"/>
            <a:ext cx="7560000" cy="468000"/>
          </a:xfrm>
        </p:spPr>
        <p:txBody>
          <a:bodyPr/>
          <a:lstStyle/>
          <a:p>
            <a:r>
              <a:rPr lang="nl-NL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r>
              <a:rPr lang="nl-NL" sz="28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NL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nl-NL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RSE </a:t>
            </a:r>
            <a:r>
              <a:rPr lang="nl-NL" sz="28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progressing</a:t>
            </a:r>
            <a:r>
              <a:rPr lang="nl-NL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28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 5 </a:t>
            </a:r>
            <a:r>
              <a:rPr lang="nl-NL" sz="2800" b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nl-NL" sz="2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nl-NL" sz="2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66814" y="1043772"/>
            <a:ext cx="8004647" cy="4905508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collaboration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ministry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Health and ministry of Education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(extra money CSE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prevention Teenage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pregnancies )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explicit curriculum on sexuality, acknowledge competencies of teachers in CSE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dependency of schools/teachers by introducing new technologies/online information,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games, moderating online meetings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on the results, impact, effectiveness and benefits of CSE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quality of CSE, upscaling CSE, improving sexual agency among youth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 and learner centred approach, interactive and participatory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support for risky and reluctant groups, but also more inclusive (cultural/gender sensitive in different social contexts)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CSE in the Netherlands</a:t>
            </a:r>
            <a:endParaRPr lang="nl-NL" noProof="1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7</a:t>
            </a:fld>
            <a:endParaRPr lang="nl-NL" noProof="1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1" smtClean="0"/>
              <a:t>3 Oktober  2019 Belfast</a:t>
            </a:r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30440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498125"/>
              </p:ext>
            </p:extLst>
          </p:nvPr>
        </p:nvGraphicFramePr>
        <p:xfrm>
          <a:off x="3013075" y="1108075"/>
          <a:ext cx="7559675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CSE in the Netherlands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noProof="1" smtClean="0"/>
              <a:pPr/>
              <a:t>8</a:t>
            </a:fld>
            <a:endParaRPr lang="en-GB" noProof="1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2926854" y="116632"/>
            <a:ext cx="7647608" cy="947180"/>
          </a:xfrm>
        </p:spPr>
        <p:txBody>
          <a:bodyPr/>
          <a:lstStyle/>
          <a:p>
            <a:r>
              <a:rPr lang="nl-NL" sz="3600" dirty="0">
                <a:solidFill>
                  <a:srgbClr val="914DA8"/>
                </a:solidFill>
              </a:rPr>
              <a:t>Multicomponent approach 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1" smtClean="0"/>
              <a:t>3 Oktober  2019 Belfast</a:t>
            </a:r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40029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Links to websites in the Netherlands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Rutgers.nl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Rutgers.international</a:t>
            </a:r>
            <a:r>
              <a:rPr lang="en-GB" dirty="0" smtClean="0">
                <a:solidFill>
                  <a:srgbClr val="002060"/>
                </a:solidFill>
              </a:rPr>
              <a:t> (in English)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Seksuelevorming.nl (for teachers in schools/parents)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Sense.info (for young people, also in English)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Seksonderje25e.nl (Survey, summary in English)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Zanzu.nl (for non-Dutch groups, in 16 languages)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3 Oktober  2019 Belfast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CSE in the Netherlands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EFEBD-0ABA-416F-B25C-C8FB2FF61DF4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514196"/>
      </p:ext>
    </p:extLst>
  </p:cSld>
  <p:clrMapOvr>
    <a:masterClrMapping/>
  </p:clrMapOvr>
</p:sld>
</file>

<file path=ppt/theme/theme1.xml><?xml version="1.0" encoding="utf-8"?>
<a:theme xmlns:a="http://schemas.openxmlformats.org/drawingml/2006/main" name="ppt (NL) Rutgers-2">
  <a:themeElements>
    <a:clrScheme name="Kleuren Rutgers">
      <a:dk1>
        <a:srgbClr val="000000"/>
      </a:dk1>
      <a:lt1>
        <a:srgbClr val="FFFFFF"/>
      </a:lt1>
      <a:dk2>
        <a:srgbClr val="5000DC"/>
      </a:dk2>
      <a:lt2>
        <a:srgbClr val="77797C"/>
      </a:lt2>
      <a:accent1>
        <a:srgbClr val="DE007B"/>
      </a:accent1>
      <a:accent2>
        <a:srgbClr val="3CB4F5"/>
      </a:accent2>
      <a:accent3>
        <a:srgbClr val="F2891E"/>
      </a:accent3>
      <a:accent4>
        <a:srgbClr val="914DA8"/>
      </a:accent4>
      <a:accent5>
        <a:srgbClr val="5AB632"/>
      </a:accent5>
      <a:accent6>
        <a:srgbClr val="D92440"/>
      </a:accent6>
      <a:hlink>
        <a:srgbClr val="000000"/>
      </a:hlink>
      <a:folHlink>
        <a:srgbClr val="000000"/>
      </a:folHlink>
    </a:clrScheme>
    <a:fontScheme name="Lettertypen Rutgers">
      <a:majorFont>
        <a:latin typeface="Robot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Kleuren Rutgers">
      <a:dk1>
        <a:srgbClr val="000000"/>
      </a:dk1>
      <a:lt1>
        <a:srgbClr val="FFFFFF"/>
      </a:lt1>
      <a:dk2>
        <a:srgbClr val="5000DC"/>
      </a:dk2>
      <a:lt2>
        <a:srgbClr val="77797C"/>
      </a:lt2>
      <a:accent1>
        <a:srgbClr val="DE007B"/>
      </a:accent1>
      <a:accent2>
        <a:srgbClr val="3CB4F5"/>
      </a:accent2>
      <a:accent3>
        <a:srgbClr val="F2891E"/>
      </a:accent3>
      <a:accent4>
        <a:srgbClr val="914DA8"/>
      </a:accent4>
      <a:accent5>
        <a:srgbClr val="5AB632"/>
      </a:accent5>
      <a:accent6>
        <a:srgbClr val="D92440"/>
      </a:accent6>
      <a:hlink>
        <a:srgbClr val="000000"/>
      </a:hlink>
      <a:folHlink>
        <a:srgbClr val="000000"/>
      </a:folHlink>
    </a:clrScheme>
    <a:fontScheme name="Lettertypen Rutgers">
      <a:majorFont>
        <a:latin typeface="Robot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leuren Rutgers">
      <a:dk1>
        <a:srgbClr val="000000"/>
      </a:dk1>
      <a:lt1>
        <a:srgbClr val="FFFFFF"/>
      </a:lt1>
      <a:dk2>
        <a:srgbClr val="5000DC"/>
      </a:dk2>
      <a:lt2>
        <a:srgbClr val="77797C"/>
      </a:lt2>
      <a:accent1>
        <a:srgbClr val="DE007B"/>
      </a:accent1>
      <a:accent2>
        <a:srgbClr val="3CB4F5"/>
      </a:accent2>
      <a:accent3>
        <a:srgbClr val="F2891E"/>
      </a:accent3>
      <a:accent4>
        <a:srgbClr val="914DA8"/>
      </a:accent4>
      <a:accent5>
        <a:srgbClr val="5AB632"/>
      </a:accent5>
      <a:accent6>
        <a:srgbClr val="D92440"/>
      </a:accent6>
      <a:hlink>
        <a:srgbClr val="000000"/>
      </a:hlink>
      <a:folHlink>
        <a:srgbClr val="000000"/>
      </a:folHlink>
    </a:clrScheme>
    <a:fontScheme name="Lettertypen Rutgers">
      <a:majorFont>
        <a:latin typeface="Robot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(NL) Rutgers-2</Template>
  <TotalTime>2213</TotalTime>
  <Words>888</Words>
  <Application>Microsoft Office PowerPoint</Application>
  <PresentationFormat>Aangepast</PresentationFormat>
  <Paragraphs>105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Freestyle Script</vt:lpstr>
      <vt:lpstr>Roboto</vt:lpstr>
      <vt:lpstr>ppt (NL) Rutgers-2</vt:lpstr>
      <vt:lpstr>Office Theme</vt:lpstr>
      <vt:lpstr>1_Office Theme</vt:lpstr>
      <vt:lpstr>  CSE in the Netherlands Ineke van der Vlugt, since 2018 programmanager Contraception &amp; Abortion  Has been programme coördinator of comprehensive sexuality education in the Netherlands for ten years</vt:lpstr>
      <vt:lpstr>Current state of RSE in the Netherlands </vt:lpstr>
      <vt:lpstr> Key changes and challenges in the last 10 years : </vt:lpstr>
      <vt:lpstr>Topics on sex education in school  (% of the young people who said they received enough information  (de Graaf, et al, 2017)   </vt:lpstr>
      <vt:lpstr>What are the links between RSE &amp; Health Services?</vt:lpstr>
      <vt:lpstr>Experience with CSE in schools, participatory research with students  (Cense &amp; Grauw, 2019) </vt:lpstr>
      <vt:lpstr>How do you see RSE progressing in the next 5 years? </vt:lpstr>
      <vt:lpstr>PowerPoint-presentatie</vt:lpstr>
      <vt:lpstr>Links to websites in the Netherlands</vt:lpstr>
    </vt:vector>
  </TitlesOfParts>
  <Company>RutgersWPF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Nel Voorhout</dc:creator>
  <dc:description>sjabloonversie 1.2 - 11 augustus 2015_x000d_
lay-out: beukers scholma grafisch ontwerpers_x000d_
sjablonen: www.joulesunlimited.com</dc:description>
  <cp:lastModifiedBy>Ineke van der Vlugt</cp:lastModifiedBy>
  <cp:revision>171</cp:revision>
  <cp:lastPrinted>2018-02-19T11:54:59Z</cp:lastPrinted>
  <dcterms:created xsi:type="dcterms:W3CDTF">2015-09-18T08:36:11Z</dcterms:created>
  <dcterms:modified xsi:type="dcterms:W3CDTF">2019-11-03T13:32:23Z</dcterms:modified>
</cp:coreProperties>
</file>